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391" r:id="rId3"/>
    <p:sldId id="405" r:id="rId4"/>
    <p:sldId id="393" r:id="rId5"/>
    <p:sldId id="396" r:id="rId6"/>
    <p:sldId id="384" r:id="rId7"/>
    <p:sldId id="397" r:id="rId8"/>
    <p:sldId id="398" r:id="rId9"/>
    <p:sldId id="399" r:id="rId10"/>
    <p:sldId id="400" r:id="rId11"/>
    <p:sldId id="401" r:id="rId12"/>
    <p:sldId id="402" r:id="rId13"/>
    <p:sldId id="387" r:id="rId14"/>
    <p:sldId id="403" r:id="rId15"/>
    <p:sldId id="404" r:id="rId16"/>
    <p:sldId id="407" r:id="rId17"/>
    <p:sldId id="392" r:id="rId18"/>
  </p:sldIdLst>
  <p:sldSz cx="12192000" cy="6858000"/>
  <p:notesSz cx="7104063" cy="10234613"/>
  <p:defaultTextStyle>
    <a:defPPr>
      <a:defRPr lang="pt-BR"/>
    </a:defPPr>
    <a:lvl1pPr marL="0" algn="l" defTabSz="913897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1pPr>
    <a:lvl2pPr marL="456947" algn="l" defTabSz="913897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2pPr>
    <a:lvl3pPr marL="913897" algn="l" defTabSz="913897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3pPr>
    <a:lvl4pPr marL="1370845" algn="l" defTabSz="913897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4pPr>
    <a:lvl5pPr marL="1827793" algn="l" defTabSz="913897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5pPr>
    <a:lvl6pPr marL="2284742" algn="l" defTabSz="913897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6pPr>
    <a:lvl7pPr marL="2741690" algn="l" defTabSz="913897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7pPr>
    <a:lvl8pPr marL="3198638" algn="l" defTabSz="913897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8pPr>
    <a:lvl9pPr marL="3655587" algn="l" defTabSz="913897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1093" userDrawn="1">
          <p15:clr>
            <a:srgbClr val="A4A3A4"/>
          </p15:clr>
        </p15:guide>
        <p15:guide id="4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753"/>
    <a:srgbClr val="F58220"/>
    <a:srgbClr val="004A8F"/>
    <a:srgbClr val="3B9DFF"/>
    <a:srgbClr val="00356A"/>
    <a:srgbClr val="E7E7E7"/>
    <a:srgbClr val="F1F1F1"/>
    <a:srgbClr val="004A8E"/>
    <a:srgbClr val="6D6E71"/>
    <a:srgbClr val="5320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99" autoAdjust="0"/>
    <p:restoredTop sz="96230" autoAdjust="0"/>
  </p:normalViewPr>
  <p:slideViewPr>
    <p:cSldViewPr snapToGrid="0">
      <p:cViewPr varScale="1">
        <p:scale>
          <a:sx n="95" d="100"/>
          <a:sy n="95" d="100"/>
        </p:scale>
        <p:origin x="114" y="666"/>
      </p:cViewPr>
      <p:guideLst>
        <p:guide pos="3840"/>
        <p:guide orient="horz" pos="1093"/>
        <p:guide orient="horz" pos="2160"/>
      </p:guideLst>
    </p:cSldViewPr>
  </p:slideViewPr>
  <p:outlineViewPr>
    <p:cViewPr>
      <p:scale>
        <a:sx n="33" d="100"/>
        <a:sy n="33" d="100"/>
      </p:scale>
      <p:origin x="0" y="-624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5F977202-30D9-4B3C-AA99-E306044E25C0}" type="datetimeFigureOut">
              <a:rPr lang="pt-BR" smtClean="0"/>
              <a:t>29/01/2021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1" y="9721109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4023993" y="9721109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9E4BF322-CDE2-465E-BEED-452BF0914F5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225286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425F7369-B4C8-4644-B237-2C3257B62B2A}" type="datetimeFigureOut">
              <a:rPr lang="pt-BR" smtClean="0"/>
              <a:t>29/01/2021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1" y="9721109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4023993" y="9721109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32703B12-A094-4915-BEF8-9D5990A835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68382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3897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1pPr>
    <a:lvl2pPr marL="456947" algn="l" defTabSz="913897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2pPr>
    <a:lvl3pPr marL="913897" algn="l" defTabSz="913897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3pPr>
    <a:lvl4pPr marL="1370845" algn="l" defTabSz="913897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4pPr>
    <a:lvl5pPr marL="1827793" algn="l" defTabSz="913897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5pPr>
    <a:lvl6pPr marL="2284742" algn="l" defTabSz="913897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6pPr>
    <a:lvl7pPr marL="2741690" algn="l" defTabSz="913897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7pPr>
    <a:lvl8pPr marL="3198638" algn="l" defTabSz="913897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8pPr>
    <a:lvl9pPr marL="3655587" algn="l" defTabSz="913897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627707" y="3711924"/>
            <a:ext cx="9144001" cy="1386358"/>
          </a:xfrm>
          <a:effectLst/>
        </p:spPr>
        <p:txBody>
          <a:bodyPr anchor="b">
            <a:normAutofit/>
          </a:bodyPr>
          <a:lstStyle>
            <a:lvl1pPr algn="l">
              <a:defRPr sz="5399" b="0">
                <a:solidFill>
                  <a:srgbClr val="004A8F"/>
                </a:solidFill>
                <a:latin typeface="Myriad Pro Light SemiExt" panose="020B0405030403020204" pitchFamily="34" charset="0"/>
              </a:defRPr>
            </a:lvl1pPr>
          </a:lstStyle>
          <a:p>
            <a:r>
              <a:rPr lang="pt-BR" dirty="0"/>
              <a:t>Apresentação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627707" y="5202239"/>
            <a:ext cx="9144001" cy="99033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Myriad Pro Light SemiExt" panose="020B0405030403020204" pitchFamily="34" charset="0"/>
              </a:defRPr>
            </a:lvl1pPr>
            <a:lvl2pPr marL="457151" indent="0" algn="ctr">
              <a:buNone/>
              <a:defRPr sz="2000"/>
            </a:lvl2pPr>
            <a:lvl3pPr marL="914303" indent="0" algn="ctr">
              <a:buNone/>
              <a:defRPr sz="1800"/>
            </a:lvl3pPr>
            <a:lvl4pPr marL="1371455" indent="0" algn="ctr">
              <a:buNone/>
              <a:defRPr sz="1600"/>
            </a:lvl4pPr>
            <a:lvl5pPr marL="1828605" indent="0" algn="ctr">
              <a:buNone/>
              <a:defRPr sz="1600"/>
            </a:lvl5pPr>
            <a:lvl6pPr marL="2285758" indent="0" algn="ctr">
              <a:buNone/>
              <a:defRPr sz="1600"/>
            </a:lvl6pPr>
            <a:lvl7pPr marL="2742909" indent="0" algn="ctr">
              <a:buNone/>
              <a:defRPr sz="1600"/>
            </a:lvl7pPr>
            <a:lvl8pPr marL="3200061" indent="0" algn="ctr">
              <a:buNone/>
              <a:defRPr sz="1600"/>
            </a:lvl8pPr>
            <a:lvl9pPr marL="3657211" indent="0" algn="ctr">
              <a:buNone/>
              <a:defRPr sz="1600"/>
            </a:lvl9pPr>
          </a:lstStyle>
          <a:p>
            <a:r>
              <a:rPr lang="pt-BR" dirty="0"/>
              <a:t>Clique para editar o estilo do subtítulo mestre</a:t>
            </a:r>
          </a:p>
        </p:txBody>
      </p:sp>
    </p:spTree>
    <p:extLst>
      <p:ext uri="{BB962C8B-B14F-4D97-AF65-F5344CB8AC3E}">
        <p14:creationId xmlns:p14="http://schemas.microsoft.com/office/powerpoint/2010/main" val="1866994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beçalh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10129" y="341527"/>
            <a:ext cx="6186890" cy="1696597"/>
          </a:xfrm>
        </p:spPr>
        <p:txBody>
          <a:bodyPr>
            <a:noAutofit/>
          </a:bodyPr>
          <a:lstStyle>
            <a:lvl1pPr algn="r">
              <a:defRPr sz="5399">
                <a:solidFill>
                  <a:srgbClr val="1B4F76"/>
                </a:solidFill>
                <a:latin typeface="Bebas Neue Bold" panose="020B0606020202050201" pitchFamily="34" charset="0"/>
              </a:defRPr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14" name="Pentágono 13">
            <a:extLst>
              <a:ext uri="{FF2B5EF4-FFF2-40B4-BE49-F238E27FC236}">
                <a16:creationId xmlns:a16="http://schemas.microsoft.com/office/drawing/2014/main" xmlns="" id="{EA2A94D5-EFF4-4DE6-9CBC-953DC28F58B1}"/>
              </a:ext>
            </a:extLst>
          </p:cNvPr>
          <p:cNvSpPr/>
          <p:nvPr userDrawn="1"/>
        </p:nvSpPr>
        <p:spPr>
          <a:xfrm rot="5400000">
            <a:off x="2650444" y="-2669055"/>
            <a:ext cx="6888282" cy="12206737"/>
          </a:xfrm>
          <a:custGeom>
            <a:avLst/>
            <a:gdLst>
              <a:gd name="connsiteX0" fmla="*/ 7 w 6858000"/>
              <a:gd name="connsiteY0" fmla="*/ 2402158 h 6288948"/>
              <a:gd name="connsiteX1" fmla="*/ 3429000 w 6858000"/>
              <a:gd name="connsiteY1" fmla="*/ 0 h 6288948"/>
              <a:gd name="connsiteX2" fmla="*/ 6857993 w 6858000"/>
              <a:gd name="connsiteY2" fmla="*/ 2402158 h 6288948"/>
              <a:gd name="connsiteX3" fmla="*/ 5548234 w 6858000"/>
              <a:gd name="connsiteY3" fmla="*/ 6288932 h 6288948"/>
              <a:gd name="connsiteX4" fmla="*/ 1309766 w 6858000"/>
              <a:gd name="connsiteY4" fmla="*/ 6288932 h 6288948"/>
              <a:gd name="connsiteX5" fmla="*/ 7 w 6858000"/>
              <a:gd name="connsiteY5" fmla="*/ 2402158 h 6288948"/>
              <a:gd name="connsiteX0" fmla="*/ 52316 w 6910302"/>
              <a:gd name="connsiteY0" fmla="*/ 2402158 h 6298457"/>
              <a:gd name="connsiteX1" fmla="*/ 3481309 w 6910302"/>
              <a:gd name="connsiteY1" fmla="*/ 0 h 6298457"/>
              <a:gd name="connsiteX2" fmla="*/ 6910302 w 6910302"/>
              <a:gd name="connsiteY2" fmla="*/ 2402158 h 6298457"/>
              <a:gd name="connsiteX3" fmla="*/ 5600543 w 6910302"/>
              <a:gd name="connsiteY3" fmla="*/ 6288932 h 6298457"/>
              <a:gd name="connsiteX4" fmla="*/ 0 w 6910302"/>
              <a:gd name="connsiteY4" fmla="*/ 6298457 h 6298457"/>
              <a:gd name="connsiteX5" fmla="*/ 52316 w 6910302"/>
              <a:gd name="connsiteY5" fmla="*/ 2402158 h 6298457"/>
              <a:gd name="connsiteX0" fmla="*/ 52316 w 6910302"/>
              <a:gd name="connsiteY0" fmla="*/ 2402158 h 6298457"/>
              <a:gd name="connsiteX1" fmla="*/ 3481309 w 6910302"/>
              <a:gd name="connsiteY1" fmla="*/ 0 h 6298457"/>
              <a:gd name="connsiteX2" fmla="*/ 6910302 w 6910302"/>
              <a:gd name="connsiteY2" fmla="*/ 2402158 h 6298457"/>
              <a:gd name="connsiteX3" fmla="*/ 6857846 w 6910302"/>
              <a:gd name="connsiteY3" fmla="*/ 6288935 h 6298457"/>
              <a:gd name="connsiteX4" fmla="*/ 0 w 6910302"/>
              <a:gd name="connsiteY4" fmla="*/ 6298457 h 6298457"/>
              <a:gd name="connsiteX5" fmla="*/ 52316 w 6910302"/>
              <a:gd name="connsiteY5" fmla="*/ 2402158 h 6298457"/>
              <a:gd name="connsiteX0" fmla="*/ 52316 w 6919830"/>
              <a:gd name="connsiteY0" fmla="*/ 2402158 h 6298457"/>
              <a:gd name="connsiteX1" fmla="*/ 3481309 w 6919830"/>
              <a:gd name="connsiteY1" fmla="*/ 0 h 6298457"/>
              <a:gd name="connsiteX2" fmla="*/ 6919830 w 6919830"/>
              <a:gd name="connsiteY2" fmla="*/ 2487883 h 6298457"/>
              <a:gd name="connsiteX3" fmla="*/ 6857846 w 6919830"/>
              <a:gd name="connsiteY3" fmla="*/ 6288935 h 6298457"/>
              <a:gd name="connsiteX4" fmla="*/ 0 w 6919830"/>
              <a:gd name="connsiteY4" fmla="*/ 6298457 h 6298457"/>
              <a:gd name="connsiteX5" fmla="*/ 52316 w 6919830"/>
              <a:gd name="connsiteY5" fmla="*/ 2402158 h 6298457"/>
              <a:gd name="connsiteX0" fmla="*/ 4691 w 6919830"/>
              <a:gd name="connsiteY0" fmla="*/ 5145358 h 6298457"/>
              <a:gd name="connsiteX1" fmla="*/ 3481309 w 6919830"/>
              <a:gd name="connsiteY1" fmla="*/ 0 h 6298457"/>
              <a:gd name="connsiteX2" fmla="*/ 6919830 w 6919830"/>
              <a:gd name="connsiteY2" fmla="*/ 2487883 h 6298457"/>
              <a:gd name="connsiteX3" fmla="*/ 6857846 w 6919830"/>
              <a:gd name="connsiteY3" fmla="*/ 6288935 h 6298457"/>
              <a:gd name="connsiteX4" fmla="*/ 0 w 6919830"/>
              <a:gd name="connsiteY4" fmla="*/ 6298457 h 6298457"/>
              <a:gd name="connsiteX5" fmla="*/ 4691 w 6919830"/>
              <a:gd name="connsiteY5" fmla="*/ 5145358 h 6298457"/>
              <a:gd name="connsiteX0" fmla="*/ 4691 w 6919830"/>
              <a:gd name="connsiteY0" fmla="*/ 5145359 h 6298458"/>
              <a:gd name="connsiteX1" fmla="*/ 3700387 w 6919830"/>
              <a:gd name="connsiteY1" fmla="*/ 0 h 6298458"/>
              <a:gd name="connsiteX2" fmla="*/ 6919830 w 6919830"/>
              <a:gd name="connsiteY2" fmla="*/ 2487884 h 6298458"/>
              <a:gd name="connsiteX3" fmla="*/ 6857846 w 6919830"/>
              <a:gd name="connsiteY3" fmla="*/ 6288936 h 6298458"/>
              <a:gd name="connsiteX4" fmla="*/ 0 w 6919830"/>
              <a:gd name="connsiteY4" fmla="*/ 6298458 h 6298458"/>
              <a:gd name="connsiteX5" fmla="*/ 4691 w 6919830"/>
              <a:gd name="connsiteY5" fmla="*/ 5145359 h 6298458"/>
              <a:gd name="connsiteX0" fmla="*/ 4691 w 6919830"/>
              <a:gd name="connsiteY0" fmla="*/ 5145359 h 6336561"/>
              <a:gd name="connsiteX1" fmla="*/ 3700387 w 6919830"/>
              <a:gd name="connsiteY1" fmla="*/ 0 h 6336561"/>
              <a:gd name="connsiteX2" fmla="*/ 6919830 w 6919830"/>
              <a:gd name="connsiteY2" fmla="*/ 2487884 h 6336561"/>
              <a:gd name="connsiteX3" fmla="*/ 6867371 w 6919830"/>
              <a:gd name="connsiteY3" fmla="*/ 6336561 h 6336561"/>
              <a:gd name="connsiteX4" fmla="*/ 0 w 6919830"/>
              <a:gd name="connsiteY4" fmla="*/ 6298458 h 6336561"/>
              <a:gd name="connsiteX5" fmla="*/ 4691 w 6919830"/>
              <a:gd name="connsiteY5" fmla="*/ 5145359 h 6336561"/>
              <a:gd name="connsiteX0" fmla="*/ 4691 w 6919830"/>
              <a:gd name="connsiteY0" fmla="*/ 5145359 h 6317514"/>
              <a:gd name="connsiteX1" fmla="*/ 3700387 w 6919830"/>
              <a:gd name="connsiteY1" fmla="*/ 0 h 6317514"/>
              <a:gd name="connsiteX2" fmla="*/ 6919830 w 6919830"/>
              <a:gd name="connsiteY2" fmla="*/ 2487884 h 6317514"/>
              <a:gd name="connsiteX3" fmla="*/ 6880074 w 6919830"/>
              <a:gd name="connsiteY3" fmla="*/ 6317514 h 6317514"/>
              <a:gd name="connsiteX4" fmla="*/ 0 w 6919830"/>
              <a:gd name="connsiteY4" fmla="*/ 6298458 h 6317514"/>
              <a:gd name="connsiteX5" fmla="*/ 4691 w 6919830"/>
              <a:gd name="connsiteY5" fmla="*/ 5145359 h 6317514"/>
              <a:gd name="connsiteX0" fmla="*/ 4691 w 6888080"/>
              <a:gd name="connsiteY0" fmla="*/ 5145359 h 6317514"/>
              <a:gd name="connsiteX1" fmla="*/ 3700387 w 6888080"/>
              <a:gd name="connsiteY1" fmla="*/ 0 h 6317514"/>
              <a:gd name="connsiteX2" fmla="*/ 6888080 w 6888080"/>
              <a:gd name="connsiteY2" fmla="*/ 2468834 h 6317514"/>
              <a:gd name="connsiteX3" fmla="*/ 6880074 w 6888080"/>
              <a:gd name="connsiteY3" fmla="*/ 6317514 h 6317514"/>
              <a:gd name="connsiteX4" fmla="*/ 0 w 6888080"/>
              <a:gd name="connsiteY4" fmla="*/ 6298458 h 6317514"/>
              <a:gd name="connsiteX5" fmla="*/ 4691 w 6888080"/>
              <a:gd name="connsiteY5" fmla="*/ 5145359 h 6317514"/>
              <a:gd name="connsiteX0" fmla="*/ 100 w 6883489"/>
              <a:gd name="connsiteY0" fmla="*/ 5145359 h 6317514"/>
              <a:gd name="connsiteX1" fmla="*/ 3695796 w 6883489"/>
              <a:gd name="connsiteY1" fmla="*/ 0 h 6317514"/>
              <a:gd name="connsiteX2" fmla="*/ 6883489 w 6883489"/>
              <a:gd name="connsiteY2" fmla="*/ 2468834 h 6317514"/>
              <a:gd name="connsiteX3" fmla="*/ 6875483 w 6883489"/>
              <a:gd name="connsiteY3" fmla="*/ 6317514 h 6317514"/>
              <a:gd name="connsiteX4" fmla="*/ 14459 w 6883489"/>
              <a:gd name="connsiteY4" fmla="*/ 6298458 h 6317514"/>
              <a:gd name="connsiteX5" fmla="*/ 100 w 6883489"/>
              <a:gd name="connsiteY5" fmla="*/ 5145359 h 6317514"/>
              <a:gd name="connsiteX0" fmla="*/ 150 w 6883539"/>
              <a:gd name="connsiteY0" fmla="*/ 5145359 h 6317514"/>
              <a:gd name="connsiteX1" fmla="*/ 3695846 w 6883539"/>
              <a:gd name="connsiteY1" fmla="*/ 0 h 6317514"/>
              <a:gd name="connsiteX2" fmla="*/ 6883539 w 6883539"/>
              <a:gd name="connsiteY2" fmla="*/ 2468834 h 6317514"/>
              <a:gd name="connsiteX3" fmla="*/ 6875533 w 6883539"/>
              <a:gd name="connsiteY3" fmla="*/ 6317514 h 6317514"/>
              <a:gd name="connsiteX4" fmla="*/ 8159 w 6883539"/>
              <a:gd name="connsiteY4" fmla="*/ 6279411 h 6317514"/>
              <a:gd name="connsiteX5" fmla="*/ 150 w 6883539"/>
              <a:gd name="connsiteY5" fmla="*/ 5145359 h 6317514"/>
              <a:gd name="connsiteX0" fmla="*/ 37 w 6883426"/>
              <a:gd name="connsiteY0" fmla="*/ 5145359 h 6317514"/>
              <a:gd name="connsiteX1" fmla="*/ 3695733 w 6883426"/>
              <a:gd name="connsiteY1" fmla="*/ 0 h 6317514"/>
              <a:gd name="connsiteX2" fmla="*/ 6883426 w 6883426"/>
              <a:gd name="connsiteY2" fmla="*/ 2468834 h 6317514"/>
              <a:gd name="connsiteX3" fmla="*/ 6875420 w 6883426"/>
              <a:gd name="connsiteY3" fmla="*/ 6317514 h 6317514"/>
              <a:gd name="connsiteX4" fmla="*/ 46146 w 6883426"/>
              <a:gd name="connsiteY4" fmla="*/ 6146061 h 6317514"/>
              <a:gd name="connsiteX5" fmla="*/ 37 w 6883426"/>
              <a:gd name="connsiteY5" fmla="*/ 5145359 h 6317514"/>
              <a:gd name="connsiteX0" fmla="*/ 318 w 6883707"/>
              <a:gd name="connsiteY0" fmla="*/ 5145359 h 6317514"/>
              <a:gd name="connsiteX1" fmla="*/ 3696014 w 6883707"/>
              <a:gd name="connsiteY1" fmla="*/ 0 h 6317514"/>
              <a:gd name="connsiteX2" fmla="*/ 6883707 w 6883707"/>
              <a:gd name="connsiteY2" fmla="*/ 2468834 h 6317514"/>
              <a:gd name="connsiteX3" fmla="*/ 6875701 w 6883707"/>
              <a:gd name="connsiteY3" fmla="*/ 6317514 h 6317514"/>
              <a:gd name="connsiteX4" fmla="*/ 1977 w 6883707"/>
              <a:gd name="connsiteY4" fmla="*/ 6273061 h 6317514"/>
              <a:gd name="connsiteX5" fmla="*/ 318 w 6883707"/>
              <a:gd name="connsiteY5" fmla="*/ 5145359 h 6317514"/>
              <a:gd name="connsiteX0" fmla="*/ 318 w 6883707"/>
              <a:gd name="connsiteY0" fmla="*/ 5145359 h 6273061"/>
              <a:gd name="connsiteX1" fmla="*/ 3696014 w 6883707"/>
              <a:gd name="connsiteY1" fmla="*/ 0 h 6273061"/>
              <a:gd name="connsiteX2" fmla="*/ 6883707 w 6883707"/>
              <a:gd name="connsiteY2" fmla="*/ 2468834 h 6273061"/>
              <a:gd name="connsiteX3" fmla="*/ 6780454 w 6883707"/>
              <a:gd name="connsiteY3" fmla="*/ 6120664 h 6273061"/>
              <a:gd name="connsiteX4" fmla="*/ 1977 w 6883707"/>
              <a:gd name="connsiteY4" fmla="*/ 6273061 h 6273061"/>
              <a:gd name="connsiteX5" fmla="*/ 318 w 6883707"/>
              <a:gd name="connsiteY5" fmla="*/ 5145359 h 6273061"/>
              <a:gd name="connsiteX0" fmla="*/ 318 w 6883707"/>
              <a:gd name="connsiteY0" fmla="*/ 5145359 h 6285764"/>
              <a:gd name="connsiteX1" fmla="*/ 3696014 w 6883707"/>
              <a:gd name="connsiteY1" fmla="*/ 0 h 6285764"/>
              <a:gd name="connsiteX2" fmla="*/ 6883707 w 6883707"/>
              <a:gd name="connsiteY2" fmla="*/ 2468834 h 6285764"/>
              <a:gd name="connsiteX3" fmla="*/ 6875704 w 6883707"/>
              <a:gd name="connsiteY3" fmla="*/ 6285764 h 6285764"/>
              <a:gd name="connsiteX4" fmla="*/ 1977 w 6883707"/>
              <a:gd name="connsiteY4" fmla="*/ 6273061 h 6285764"/>
              <a:gd name="connsiteX5" fmla="*/ 318 w 6883707"/>
              <a:gd name="connsiteY5" fmla="*/ 5145359 h 6285764"/>
              <a:gd name="connsiteX0" fmla="*/ 318 w 6883707"/>
              <a:gd name="connsiteY0" fmla="*/ 5851534 h 6991939"/>
              <a:gd name="connsiteX1" fmla="*/ 3723178 w 6883707"/>
              <a:gd name="connsiteY1" fmla="*/ 0 h 6991939"/>
              <a:gd name="connsiteX2" fmla="*/ 6883707 w 6883707"/>
              <a:gd name="connsiteY2" fmla="*/ 3175009 h 6991939"/>
              <a:gd name="connsiteX3" fmla="*/ 6875704 w 6883707"/>
              <a:gd name="connsiteY3" fmla="*/ 6991939 h 6991939"/>
              <a:gd name="connsiteX4" fmla="*/ 1977 w 6883707"/>
              <a:gd name="connsiteY4" fmla="*/ 6979236 h 6991939"/>
              <a:gd name="connsiteX5" fmla="*/ 318 w 6883707"/>
              <a:gd name="connsiteY5" fmla="*/ 5851534 h 6991939"/>
              <a:gd name="connsiteX0" fmla="*/ 318 w 6883707"/>
              <a:gd name="connsiteY0" fmla="*/ 9979915 h 11120320"/>
              <a:gd name="connsiteX1" fmla="*/ 5823582 w 6883707"/>
              <a:gd name="connsiteY1" fmla="*/ 0 h 11120320"/>
              <a:gd name="connsiteX2" fmla="*/ 6883707 w 6883707"/>
              <a:gd name="connsiteY2" fmla="*/ 7303390 h 11120320"/>
              <a:gd name="connsiteX3" fmla="*/ 6875704 w 6883707"/>
              <a:gd name="connsiteY3" fmla="*/ 11120320 h 11120320"/>
              <a:gd name="connsiteX4" fmla="*/ 1977 w 6883707"/>
              <a:gd name="connsiteY4" fmla="*/ 11107617 h 11120320"/>
              <a:gd name="connsiteX5" fmla="*/ 318 w 6883707"/>
              <a:gd name="connsiteY5" fmla="*/ 9979915 h 11120320"/>
              <a:gd name="connsiteX0" fmla="*/ 318 w 6883707"/>
              <a:gd name="connsiteY0" fmla="*/ 9979915 h 11120320"/>
              <a:gd name="connsiteX1" fmla="*/ 5823582 w 6883707"/>
              <a:gd name="connsiteY1" fmla="*/ 0 h 11120320"/>
              <a:gd name="connsiteX2" fmla="*/ 6883707 w 6883707"/>
              <a:gd name="connsiteY2" fmla="*/ 7303390 h 11120320"/>
              <a:gd name="connsiteX3" fmla="*/ 6875704 w 6883707"/>
              <a:gd name="connsiteY3" fmla="*/ 11120320 h 11120320"/>
              <a:gd name="connsiteX4" fmla="*/ 1977 w 6883707"/>
              <a:gd name="connsiteY4" fmla="*/ 11107617 h 11120320"/>
              <a:gd name="connsiteX5" fmla="*/ 318 w 6883707"/>
              <a:gd name="connsiteY5" fmla="*/ 9979915 h 11120320"/>
              <a:gd name="connsiteX0" fmla="*/ 318 w 6883707"/>
              <a:gd name="connsiteY0" fmla="*/ 8268812 h 9409217"/>
              <a:gd name="connsiteX1" fmla="*/ 6873787 w 6883707"/>
              <a:gd name="connsiteY1" fmla="*/ 0 h 9409217"/>
              <a:gd name="connsiteX2" fmla="*/ 6883707 w 6883707"/>
              <a:gd name="connsiteY2" fmla="*/ 5592287 h 9409217"/>
              <a:gd name="connsiteX3" fmla="*/ 6875704 w 6883707"/>
              <a:gd name="connsiteY3" fmla="*/ 9409217 h 9409217"/>
              <a:gd name="connsiteX4" fmla="*/ 1977 w 6883707"/>
              <a:gd name="connsiteY4" fmla="*/ 9396514 h 9409217"/>
              <a:gd name="connsiteX5" fmla="*/ 318 w 6883707"/>
              <a:gd name="connsiteY5" fmla="*/ 8268812 h 9409217"/>
              <a:gd name="connsiteX0" fmla="*/ 318 w 6883707"/>
              <a:gd name="connsiteY0" fmla="*/ 8268812 h 9409217"/>
              <a:gd name="connsiteX1" fmla="*/ 6873787 w 6883707"/>
              <a:gd name="connsiteY1" fmla="*/ 0 h 9409217"/>
              <a:gd name="connsiteX2" fmla="*/ 6883707 w 6883707"/>
              <a:gd name="connsiteY2" fmla="*/ 5592287 h 9409217"/>
              <a:gd name="connsiteX3" fmla="*/ 6875704 w 6883707"/>
              <a:gd name="connsiteY3" fmla="*/ 9409217 h 9409217"/>
              <a:gd name="connsiteX4" fmla="*/ 1977 w 6883707"/>
              <a:gd name="connsiteY4" fmla="*/ 9396514 h 9409217"/>
              <a:gd name="connsiteX5" fmla="*/ 318 w 6883707"/>
              <a:gd name="connsiteY5" fmla="*/ 8268812 h 9409217"/>
              <a:gd name="connsiteX0" fmla="*/ 318 w 6883707"/>
              <a:gd name="connsiteY0" fmla="*/ 8268812 h 9409217"/>
              <a:gd name="connsiteX1" fmla="*/ 6873787 w 6883707"/>
              <a:gd name="connsiteY1" fmla="*/ 0 h 9409217"/>
              <a:gd name="connsiteX2" fmla="*/ 6883707 w 6883707"/>
              <a:gd name="connsiteY2" fmla="*/ 5592287 h 9409217"/>
              <a:gd name="connsiteX3" fmla="*/ 6875704 w 6883707"/>
              <a:gd name="connsiteY3" fmla="*/ 9409217 h 9409217"/>
              <a:gd name="connsiteX4" fmla="*/ 1977 w 6883707"/>
              <a:gd name="connsiteY4" fmla="*/ 9396514 h 9409217"/>
              <a:gd name="connsiteX5" fmla="*/ 318 w 6883707"/>
              <a:gd name="connsiteY5" fmla="*/ 8268812 h 9409217"/>
              <a:gd name="connsiteX0" fmla="*/ 318 w 6883707"/>
              <a:gd name="connsiteY0" fmla="*/ 8268812 h 9409217"/>
              <a:gd name="connsiteX1" fmla="*/ 6873787 w 6883707"/>
              <a:gd name="connsiteY1" fmla="*/ 0 h 9409217"/>
              <a:gd name="connsiteX2" fmla="*/ 6883707 w 6883707"/>
              <a:gd name="connsiteY2" fmla="*/ 5592287 h 9409217"/>
              <a:gd name="connsiteX3" fmla="*/ 6875704 w 6883707"/>
              <a:gd name="connsiteY3" fmla="*/ 9409217 h 9409217"/>
              <a:gd name="connsiteX4" fmla="*/ 1977 w 6883707"/>
              <a:gd name="connsiteY4" fmla="*/ 9396514 h 9409217"/>
              <a:gd name="connsiteX5" fmla="*/ 318 w 6883707"/>
              <a:gd name="connsiteY5" fmla="*/ 8268812 h 9409217"/>
              <a:gd name="connsiteX0" fmla="*/ 318 w 6892388"/>
              <a:gd name="connsiteY0" fmla="*/ 8268812 h 9409217"/>
              <a:gd name="connsiteX1" fmla="*/ 6873787 w 6892388"/>
              <a:gd name="connsiteY1" fmla="*/ 0 h 9409217"/>
              <a:gd name="connsiteX2" fmla="*/ 6883707 w 6892388"/>
              <a:gd name="connsiteY2" fmla="*/ 5592287 h 9409217"/>
              <a:gd name="connsiteX3" fmla="*/ 6875704 w 6892388"/>
              <a:gd name="connsiteY3" fmla="*/ 9409217 h 9409217"/>
              <a:gd name="connsiteX4" fmla="*/ 1977 w 6892388"/>
              <a:gd name="connsiteY4" fmla="*/ 9396514 h 9409217"/>
              <a:gd name="connsiteX5" fmla="*/ 318 w 6892388"/>
              <a:gd name="connsiteY5" fmla="*/ 8268812 h 9409217"/>
              <a:gd name="connsiteX0" fmla="*/ 7394 w 6890411"/>
              <a:gd name="connsiteY0" fmla="*/ 7064701 h 9409217"/>
              <a:gd name="connsiteX1" fmla="*/ 6871810 w 6890411"/>
              <a:gd name="connsiteY1" fmla="*/ 0 h 9409217"/>
              <a:gd name="connsiteX2" fmla="*/ 6881730 w 6890411"/>
              <a:gd name="connsiteY2" fmla="*/ 5592287 h 9409217"/>
              <a:gd name="connsiteX3" fmla="*/ 6873727 w 6890411"/>
              <a:gd name="connsiteY3" fmla="*/ 9409217 h 9409217"/>
              <a:gd name="connsiteX4" fmla="*/ 0 w 6890411"/>
              <a:gd name="connsiteY4" fmla="*/ 9396514 h 9409217"/>
              <a:gd name="connsiteX5" fmla="*/ 7394 w 6890411"/>
              <a:gd name="connsiteY5" fmla="*/ 7064701 h 9409217"/>
              <a:gd name="connsiteX0" fmla="*/ 7394 w 6886309"/>
              <a:gd name="connsiteY0" fmla="*/ 9862222 h 12206738"/>
              <a:gd name="connsiteX1" fmla="*/ 6862756 w 6886309"/>
              <a:gd name="connsiteY1" fmla="*/ 0 h 12206738"/>
              <a:gd name="connsiteX2" fmla="*/ 6881730 w 6886309"/>
              <a:gd name="connsiteY2" fmla="*/ 8389808 h 12206738"/>
              <a:gd name="connsiteX3" fmla="*/ 6873727 w 6886309"/>
              <a:gd name="connsiteY3" fmla="*/ 12206738 h 12206738"/>
              <a:gd name="connsiteX4" fmla="*/ 0 w 6886309"/>
              <a:gd name="connsiteY4" fmla="*/ 12194035 h 12206738"/>
              <a:gd name="connsiteX5" fmla="*/ 7394 w 6886309"/>
              <a:gd name="connsiteY5" fmla="*/ 9862222 h 12206738"/>
              <a:gd name="connsiteX0" fmla="*/ 16450 w 6886309"/>
              <a:gd name="connsiteY0" fmla="*/ 8078690 h 12206738"/>
              <a:gd name="connsiteX1" fmla="*/ 6862756 w 6886309"/>
              <a:gd name="connsiteY1" fmla="*/ 0 h 12206738"/>
              <a:gd name="connsiteX2" fmla="*/ 6881730 w 6886309"/>
              <a:gd name="connsiteY2" fmla="*/ 8389808 h 12206738"/>
              <a:gd name="connsiteX3" fmla="*/ 6873727 w 6886309"/>
              <a:gd name="connsiteY3" fmla="*/ 12206738 h 12206738"/>
              <a:gd name="connsiteX4" fmla="*/ 0 w 6886309"/>
              <a:gd name="connsiteY4" fmla="*/ 12194035 h 12206738"/>
              <a:gd name="connsiteX5" fmla="*/ 16450 w 6886309"/>
              <a:gd name="connsiteY5" fmla="*/ 8078690 h 12206738"/>
              <a:gd name="connsiteX0" fmla="*/ 318 w 6888281"/>
              <a:gd name="connsiteY0" fmla="*/ 8069637 h 12206738"/>
              <a:gd name="connsiteX1" fmla="*/ 6864728 w 6888281"/>
              <a:gd name="connsiteY1" fmla="*/ 0 h 12206738"/>
              <a:gd name="connsiteX2" fmla="*/ 6883702 w 6888281"/>
              <a:gd name="connsiteY2" fmla="*/ 8389808 h 12206738"/>
              <a:gd name="connsiteX3" fmla="*/ 6875699 w 6888281"/>
              <a:gd name="connsiteY3" fmla="*/ 12206738 h 12206738"/>
              <a:gd name="connsiteX4" fmla="*/ 1972 w 6888281"/>
              <a:gd name="connsiteY4" fmla="*/ 12194035 h 12206738"/>
              <a:gd name="connsiteX5" fmla="*/ 318 w 6888281"/>
              <a:gd name="connsiteY5" fmla="*/ 8069637 h 12206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88281" h="12206738">
                <a:moveTo>
                  <a:pt x="318" y="8069637"/>
                </a:moveTo>
                <a:lnTo>
                  <a:pt x="6864728" y="0"/>
                </a:lnTo>
                <a:cubicBezTo>
                  <a:pt x="6895200" y="1818828"/>
                  <a:pt x="6889448" y="3800620"/>
                  <a:pt x="6883702" y="8389808"/>
                </a:cubicBezTo>
                <a:cubicBezTo>
                  <a:pt x="6881033" y="9672701"/>
                  <a:pt x="6878368" y="10923845"/>
                  <a:pt x="6875699" y="12206738"/>
                </a:cubicBezTo>
                <a:lnTo>
                  <a:pt x="1972" y="12194035"/>
                </a:lnTo>
                <a:cubicBezTo>
                  <a:pt x="3536" y="11809669"/>
                  <a:pt x="-1246" y="8454003"/>
                  <a:pt x="318" y="8069637"/>
                </a:cubicBezTo>
                <a:close/>
              </a:path>
            </a:pathLst>
          </a:custGeom>
          <a:gradFill flip="none" rotWithShape="1">
            <a:gsLst>
              <a:gs pos="100000">
                <a:srgbClr val="003E68"/>
              </a:gs>
              <a:gs pos="19000">
                <a:schemeClr val="accent1">
                  <a:shade val="67500"/>
                  <a:satMod val="115000"/>
                </a:schemeClr>
              </a:gs>
              <a:gs pos="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33"/>
          </a:p>
        </p:txBody>
      </p:sp>
      <p:pic>
        <p:nvPicPr>
          <p:cNvPr id="5" name="Imagem 4" descr="Logotipo&#10;&#10;Descrição gerada automaticamente">
            <a:extLst>
              <a:ext uri="{FF2B5EF4-FFF2-40B4-BE49-F238E27FC236}">
                <a16:creationId xmlns:a16="http://schemas.microsoft.com/office/drawing/2014/main" xmlns="" id="{7ABC0E1D-6769-4A52-B428-A5C1BF3924D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4824" y="6109901"/>
            <a:ext cx="2039522" cy="550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169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beçalh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983151" y="1575307"/>
            <a:ext cx="4370650" cy="3911097"/>
          </a:xfrm>
        </p:spPr>
        <p:txBody>
          <a:bodyPr>
            <a:noAutofit/>
          </a:bodyPr>
          <a:lstStyle>
            <a:lvl1pPr algn="r">
              <a:defRPr sz="6599">
                <a:solidFill>
                  <a:srgbClr val="1B4F76"/>
                </a:solidFill>
                <a:latin typeface="Titillium Web" panose="00000500000000000000" pitchFamily="2" charset="0"/>
              </a:defRPr>
            </a:lvl1pPr>
          </a:lstStyle>
          <a:p>
            <a:r>
              <a:rPr lang="pt-BR" dirty="0"/>
              <a:t>Clique para editar o título mestre</a:t>
            </a:r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xmlns="" id="{6F746320-3220-4C47-944E-367A780CF89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82113" y="6384224"/>
            <a:ext cx="1027776" cy="309378"/>
          </a:xfrm>
          <a:prstGeom prst="rect">
            <a:avLst/>
          </a:prstGeom>
        </p:spPr>
      </p:pic>
      <p:sp>
        <p:nvSpPr>
          <p:cNvPr id="14" name="Pentágono 13">
            <a:extLst>
              <a:ext uri="{FF2B5EF4-FFF2-40B4-BE49-F238E27FC236}">
                <a16:creationId xmlns:a16="http://schemas.microsoft.com/office/drawing/2014/main" xmlns="" id="{EA2A94D5-EFF4-4DE6-9CBC-953DC28F58B1}"/>
              </a:ext>
            </a:extLst>
          </p:cNvPr>
          <p:cNvSpPr/>
          <p:nvPr userDrawn="1"/>
        </p:nvSpPr>
        <p:spPr>
          <a:xfrm rot="5400000">
            <a:off x="45330" y="-63947"/>
            <a:ext cx="6883708" cy="6991939"/>
          </a:xfrm>
          <a:custGeom>
            <a:avLst/>
            <a:gdLst>
              <a:gd name="connsiteX0" fmla="*/ 7 w 6858000"/>
              <a:gd name="connsiteY0" fmla="*/ 2402158 h 6288948"/>
              <a:gd name="connsiteX1" fmla="*/ 3429000 w 6858000"/>
              <a:gd name="connsiteY1" fmla="*/ 0 h 6288948"/>
              <a:gd name="connsiteX2" fmla="*/ 6857993 w 6858000"/>
              <a:gd name="connsiteY2" fmla="*/ 2402158 h 6288948"/>
              <a:gd name="connsiteX3" fmla="*/ 5548234 w 6858000"/>
              <a:gd name="connsiteY3" fmla="*/ 6288932 h 6288948"/>
              <a:gd name="connsiteX4" fmla="*/ 1309766 w 6858000"/>
              <a:gd name="connsiteY4" fmla="*/ 6288932 h 6288948"/>
              <a:gd name="connsiteX5" fmla="*/ 7 w 6858000"/>
              <a:gd name="connsiteY5" fmla="*/ 2402158 h 6288948"/>
              <a:gd name="connsiteX0" fmla="*/ 52316 w 6910302"/>
              <a:gd name="connsiteY0" fmla="*/ 2402158 h 6298457"/>
              <a:gd name="connsiteX1" fmla="*/ 3481309 w 6910302"/>
              <a:gd name="connsiteY1" fmla="*/ 0 h 6298457"/>
              <a:gd name="connsiteX2" fmla="*/ 6910302 w 6910302"/>
              <a:gd name="connsiteY2" fmla="*/ 2402158 h 6298457"/>
              <a:gd name="connsiteX3" fmla="*/ 5600543 w 6910302"/>
              <a:gd name="connsiteY3" fmla="*/ 6288932 h 6298457"/>
              <a:gd name="connsiteX4" fmla="*/ 0 w 6910302"/>
              <a:gd name="connsiteY4" fmla="*/ 6298457 h 6298457"/>
              <a:gd name="connsiteX5" fmla="*/ 52316 w 6910302"/>
              <a:gd name="connsiteY5" fmla="*/ 2402158 h 6298457"/>
              <a:gd name="connsiteX0" fmla="*/ 52316 w 6910302"/>
              <a:gd name="connsiteY0" fmla="*/ 2402158 h 6298457"/>
              <a:gd name="connsiteX1" fmla="*/ 3481309 w 6910302"/>
              <a:gd name="connsiteY1" fmla="*/ 0 h 6298457"/>
              <a:gd name="connsiteX2" fmla="*/ 6910302 w 6910302"/>
              <a:gd name="connsiteY2" fmla="*/ 2402158 h 6298457"/>
              <a:gd name="connsiteX3" fmla="*/ 6857846 w 6910302"/>
              <a:gd name="connsiteY3" fmla="*/ 6288935 h 6298457"/>
              <a:gd name="connsiteX4" fmla="*/ 0 w 6910302"/>
              <a:gd name="connsiteY4" fmla="*/ 6298457 h 6298457"/>
              <a:gd name="connsiteX5" fmla="*/ 52316 w 6910302"/>
              <a:gd name="connsiteY5" fmla="*/ 2402158 h 6298457"/>
              <a:gd name="connsiteX0" fmla="*/ 52316 w 6919830"/>
              <a:gd name="connsiteY0" fmla="*/ 2402158 h 6298457"/>
              <a:gd name="connsiteX1" fmla="*/ 3481309 w 6919830"/>
              <a:gd name="connsiteY1" fmla="*/ 0 h 6298457"/>
              <a:gd name="connsiteX2" fmla="*/ 6919830 w 6919830"/>
              <a:gd name="connsiteY2" fmla="*/ 2487883 h 6298457"/>
              <a:gd name="connsiteX3" fmla="*/ 6857846 w 6919830"/>
              <a:gd name="connsiteY3" fmla="*/ 6288935 h 6298457"/>
              <a:gd name="connsiteX4" fmla="*/ 0 w 6919830"/>
              <a:gd name="connsiteY4" fmla="*/ 6298457 h 6298457"/>
              <a:gd name="connsiteX5" fmla="*/ 52316 w 6919830"/>
              <a:gd name="connsiteY5" fmla="*/ 2402158 h 6298457"/>
              <a:gd name="connsiteX0" fmla="*/ 4691 w 6919830"/>
              <a:gd name="connsiteY0" fmla="*/ 5145358 h 6298457"/>
              <a:gd name="connsiteX1" fmla="*/ 3481309 w 6919830"/>
              <a:gd name="connsiteY1" fmla="*/ 0 h 6298457"/>
              <a:gd name="connsiteX2" fmla="*/ 6919830 w 6919830"/>
              <a:gd name="connsiteY2" fmla="*/ 2487883 h 6298457"/>
              <a:gd name="connsiteX3" fmla="*/ 6857846 w 6919830"/>
              <a:gd name="connsiteY3" fmla="*/ 6288935 h 6298457"/>
              <a:gd name="connsiteX4" fmla="*/ 0 w 6919830"/>
              <a:gd name="connsiteY4" fmla="*/ 6298457 h 6298457"/>
              <a:gd name="connsiteX5" fmla="*/ 4691 w 6919830"/>
              <a:gd name="connsiteY5" fmla="*/ 5145358 h 6298457"/>
              <a:gd name="connsiteX0" fmla="*/ 4691 w 6919830"/>
              <a:gd name="connsiteY0" fmla="*/ 5145359 h 6298458"/>
              <a:gd name="connsiteX1" fmla="*/ 3700387 w 6919830"/>
              <a:gd name="connsiteY1" fmla="*/ 0 h 6298458"/>
              <a:gd name="connsiteX2" fmla="*/ 6919830 w 6919830"/>
              <a:gd name="connsiteY2" fmla="*/ 2487884 h 6298458"/>
              <a:gd name="connsiteX3" fmla="*/ 6857846 w 6919830"/>
              <a:gd name="connsiteY3" fmla="*/ 6288936 h 6298458"/>
              <a:gd name="connsiteX4" fmla="*/ 0 w 6919830"/>
              <a:gd name="connsiteY4" fmla="*/ 6298458 h 6298458"/>
              <a:gd name="connsiteX5" fmla="*/ 4691 w 6919830"/>
              <a:gd name="connsiteY5" fmla="*/ 5145359 h 6298458"/>
              <a:gd name="connsiteX0" fmla="*/ 4691 w 6919830"/>
              <a:gd name="connsiteY0" fmla="*/ 5145359 h 6336561"/>
              <a:gd name="connsiteX1" fmla="*/ 3700387 w 6919830"/>
              <a:gd name="connsiteY1" fmla="*/ 0 h 6336561"/>
              <a:gd name="connsiteX2" fmla="*/ 6919830 w 6919830"/>
              <a:gd name="connsiteY2" fmla="*/ 2487884 h 6336561"/>
              <a:gd name="connsiteX3" fmla="*/ 6867371 w 6919830"/>
              <a:gd name="connsiteY3" fmla="*/ 6336561 h 6336561"/>
              <a:gd name="connsiteX4" fmla="*/ 0 w 6919830"/>
              <a:gd name="connsiteY4" fmla="*/ 6298458 h 6336561"/>
              <a:gd name="connsiteX5" fmla="*/ 4691 w 6919830"/>
              <a:gd name="connsiteY5" fmla="*/ 5145359 h 6336561"/>
              <a:gd name="connsiteX0" fmla="*/ 4691 w 6919830"/>
              <a:gd name="connsiteY0" fmla="*/ 5145359 h 6317514"/>
              <a:gd name="connsiteX1" fmla="*/ 3700387 w 6919830"/>
              <a:gd name="connsiteY1" fmla="*/ 0 h 6317514"/>
              <a:gd name="connsiteX2" fmla="*/ 6919830 w 6919830"/>
              <a:gd name="connsiteY2" fmla="*/ 2487884 h 6317514"/>
              <a:gd name="connsiteX3" fmla="*/ 6880074 w 6919830"/>
              <a:gd name="connsiteY3" fmla="*/ 6317514 h 6317514"/>
              <a:gd name="connsiteX4" fmla="*/ 0 w 6919830"/>
              <a:gd name="connsiteY4" fmla="*/ 6298458 h 6317514"/>
              <a:gd name="connsiteX5" fmla="*/ 4691 w 6919830"/>
              <a:gd name="connsiteY5" fmla="*/ 5145359 h 6317514"/>
              <a:gd name="connsiteX0" fmla="*/ 4691 w 6888080"/>
              <a:gd name="connsiteY0" fmla="*/ 5145359 h 6317514"/>
              <a:gd name="connsiteX1" fmla="*/ 3700387 w 6888080"/>
              <a:gd name="connsiteY1" fmla="*/ 0 h 6317514"/>
              <a:gd name="connsiteX2" fmla="*/ 6888080 w 6888080"/>
              <a:gd name="connsiteY2" fmla="*/ 2468834 h 6317514"/>
              <a:gd name="connsiteX3" fmla="*/ 6880074 w 6888080"/>
              <a:gd name="connsiteY3" fmla="*/ 6317514 h 6317514"/>
              <a:gd name="connsiteX4" fmla="*/ 0 w 6888080"/>
              <a:gd name="connsiteY4" fmla="*/ 6298458 h 6317514"/>
              <a:gd name="connsiteX5" fmla="*/ 4691 w 6888080"/>
              <a:gd name="connsiteY5" fmla="*/ 5145359 h 6317514"/>
              <a:gd name="connsiteX0" fmla="*/ 100 w 6883489"/>
              <a:gd name="connsiteY0" fmla="*/ 5145359 h 6317514"/>
              <a:gd name="connsiteX1" fmla="*/ 3695796 w 6883489"/>
              <a:gd name="connsiteY1" fmla="*/ 0 h 6317514"/>
              <a:gd name="connsiteX2" fmla="*/ 6883489 w 6883489"/>
              <a:gd name="connsiteY2" fmla="*/ 2468834 h 6317514"/>
              <a:gd name="connsiteX3" fmla="*/ 6875483 w 6883489"/>
              <a:gd name="connsiteY3" fmla="*/ 6317514 h 6317514"/>
              <a:gd name="connsiteX4" fmla="*/ 14459 w 6883489"/>
              <a:gd name="connsiteY4" fmla="*/ 6298458 h 6317514"/>
              <a:gd name="connsiteX5" fmla="*/ 100 w 6883489"/>
              <a:gd name="connsiteY5" fmla="*/ 5145359 h 6317514"/>
              <a:gd name="connsiteX0" fmla="*/ 150 w 6883539"/>
              <a:gd name="connsiteY0" fmla="*/ 5145359 h 6317514"/>
              <a:gd name="connsiteX1" fmla="*/ 3695846 w 6883539"/>
              <a:gd name="connsiteY1" fmla="*/ 0 h 6317514"/>
              <a:gd name="connsiteX2" fmla="*/ 6883539 w 6883539"/>
              <a:gd name="connsiteY2" fmla="*/ 2468834 h 6317514"/>
              <a:gd name="connsiteX3" fmla="*/ 6875533 w 6883539"/>
              <a:gd name="connsiteY3" fmla="*/ 6317514 h 6317514"/>
              <a:gd name="connsiteX4" fmla="*/ 8159 w 6883539"/>
              <a:gd name="connsiteY4" fmla="*/ 6279411 h 6317514"/>
              <a:gd name="connsiteX5" fmla="*/ 150 w 6883539"/>
              <a:gd name="connsiteY5" fmla="*/ 5145359 h 6317514"/>
              <a:gd name="connsiteX0" fmla="*/ 37 w 6883426"/>
              <a:gd name="connsiteY0" fmla="*/ 5145359 h 6317514"/>
              <a:gd name="connsiteX1" fmla="*/ 3695733 w 6883426"/>
              <a:gd name="connsiteY1" fmla="*/ 0 h 6317514"/>
              <a:gd name="connsiteX2" fmla="*/ 6883426 w 6883426"/>
              <a:gd name="connsiteY2" fmla="*/ 2468834 h 6317514"/>
              <a:gd name="connsiteX3" fmla="*/ 6875420 w 6883426"/>
              <a:gd name="connsiteY3" fmla="*/ 6317514 h 6317514"/>
              <a:gd name="connsiteX4" fmla="*/ 46146 w 6883426"/>
              <a:gd name="connsiteY4" fmla="*/ 6146061 h 6317514"/>
              <a:gd name="connsiteX5" fmla="*/ 37 w 6883426"/>
              <a:gd name="connsiteY5" fmla="*/ 5145359 h 6317514"/>
              <a:gd name="connsiteX0" fmla="*/ 318 w 6883707"/>
              <a:gd name="connsiteY0" fmla="*/ 5145359 h 6317514"/>
              <a:gd name="connsiteX1" fmla="*/ 3696014 w 6883707"/>
              <a:gd name="connsiteY1" fmla="*/ 0 h 6317514"/>
              <a:gd name="connsiteX2" fmla="*/ 6883707 w 6883707"/>
              <a:gd name="connsiteY2" fmla="*/ 2468834 h 6317514"/>
              <a:gd name="connsiteX3" fmla="*/ 6875701 w 6883707"/>
              <a:gd name="connsiteY3" fmla="*/ 6317514 h 6317514"/>
              <a:gd name="connsiteX4" fmla="*/ 1977 w 6883707"/>
              <a:gd name="connsiteY4" fmla="*/ 6273061 h 6317514"/>
              <a:gd name="connsiteX5" fmla="*/ 318 w 6883707"/>
              <a:gd name="connsiteY5" fmla="*/ 5145359 h 6317514"/>
              <a:gd name="connsiteX0" fmla="*/ 318 w 6883707"/>
              <a:gd name="connsiteY0" fmla="*/ 5145359 h 6273061"/>
              <a:gd name="connsiteX1" fmla="*/ 3696014 w 6883707"/>
              <a:gd name="connsiteY1" fmla="*/ 0 h 6273061"/>
              <a:gd name="connsiteX2" fmla="*/ 6883707 w 6883707"/>
              <a:gd name="connsiteY2" fmla="*/ 2468834 h 6273061"/>
              <a:gd name="connsiteX3" fmla="*/ 6780454 w 6883707"/>
              <a:gd name="connsiteY3" fmla="*/ 6120664 h 6273061"/>
              <a:gd name="connsiteX4" fmla="*/ 1977 w 6883707"/>
              <a:gd name="connsiteY4" fmla="*/ 6273061 h 6273061"/>
              <a:gd name="connsiteX5" fmla="*/ 318 w 6883707"/>
              <a:gd name="connsiteY5" fmla="*/ 5145359 h 6273061"/>
              <a:gd name="connsiteX0" fmla="*/ 318 w 6883707"/>
              <a:gd name="connsiteY0" fmla="*/ 5145359 h 6285764"/>
              <a:gd name="connsiteX1" fmla="*/ 3696014 w 6883707"/>
              <a:gd name="connsiteY1" fmla="*/ 0 h 6285764"/>
              <a:gd name="connsiteX2" fmla="*/ 6883707 w 6883707"/>
              <a:gd name="connsiteY2" fmla="*/ 2468834 h 6285764"/>
              <a:gd name="connsiteX3" fmla="*/ 6875704 w 6883707"/>
              <a:gd name="connsiteY3" fmla="*/ 6285764 h 6285764"/>
              <a:gd name="connsiteX4" fmla="*/ 1977 w 6883707"/>
              <a:gd name="connsiteY4" fmla="*/ 6273061 h 6285764"/>
              <a:gd name="connsiteX5" fmla="*/ 318 w 6883707"/>
              <a:gd name="connsiteY5" fmla="*/ 5145359 h 6285764"/>
              <a:gd name="connsiteX0" fmla="*/ 318 w 6883707"/>
              <a:gd name="connsiteY0" fmla="*/ 5851534 h 6991939"/>
              <a:gd name="connsiteX1" fmla="*/ 3723178 w 6883707"/>
              <a:gd name="connsiteY1" fmla="*/ 0 h 6991939"/>
              <a:gd name="connsiteX2" fmla="*/ 6883707 w 6883707"/>
              <a:gd name="connsiteY2" fmla="*/ 3175009 h 6991939"/>
              <a:gd name="connsiteX3" fmla="*/ 6875704 w 6883707"/>
              <a:gd name="connsiteY3" fmla="*/ 6991939 h 6991939"/>
              <a:gd name="connsiteX4" fmla="*/ 1977 w 6883707"/>
              <a:gd name="connsiteY4" fmla="*/ 6979236 h 6991939"/>
              <a:gd name="connsiteX5" fmla="*/ 318 w 6883707"/>
              <a:gd name="connsiteY5" fmla="*/ 5851534 h 6991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83707" h="6991939">
                <a:moveTo>
                  <a:pt x="318" y="5851534"/>
                </a:moveTo>
                <a:lnTo>
                  <a:pt x="3723178" y="0"/>
                </a:lnTo>
                <a:lnTo>
                  <a:pt x="6883707" y="3175009"/>
                </a:lnTo>
                <a:cubicBezTo>
                  <a:pt x="6881038" y="4457902"/>
                  <a:pt x="6878373" y="5709046"/>
                  <a:pt x="6875704" y="6991939"/>
                </a:cubicBezTo>
                <a:lnTo>
                  <a:pt x="1977" y="6979236"/>
                </a:lnTo>
                <a:cubicBezTo>
                  <a:pt x="3541" y="6594870"/>
                  <a:pt x="-1246" y="6235900"/>
                  <a:pt x="318" y="5851534"/>
                </a:cubicBezTo>
                <a:close/>
              </a:path>
            </a:pathLst>
          </a:custGeom>
          <a:gradFill flip="none" rotWithShape="1">
            <a:gsLst>
              <a:gs pos="100000">
                <a:srgbClr val="003E68"/>
              </a:gs>
              <a:gs pos="50000">
                <a:schemeClr val="accent1">
                  <a:shade val="67500"/>
                  <a:satMod val="115000"/>
                </a:schemeClr>
              </a:gs>
              <a:gs pos="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33"/>
          </a:p>
        </p:txBody>
      </p:sp>
      <p:sp>
        <p:nvSpPr>
          <p:cNvPr id="8" name="Espaço Reservado para Imagem 7">
            <a:extLst>
              <a:ext uri="{FF2B5EF4-FFF2-40B4-BE49-F238E27FC236}">
                <a16:creationId xmlns:a16="http://schemas.microsoft.com/office/drawing/2014/main" xmlns="" id="{AD798ADF-2768-4ABE-8E7B-3128F550091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8599" y="1178842"/>
            <a:ext cx="5836150" cy="5697266"/>
          </a:xfrm>
          <a:custGeom>
            <a:avLst/>
            <a:gdLst>
              <a:gd name="connsiteX0" fmla="*/ 0 w 5332595"/>
              <a:gd name="connsiteY0" fmla="*/ 0 h 5613057"/>
              <a:gd name="connsiteX1" fmla="*/ 5332595 w 5332595"/>
              <a:gd name="connsiteY1" fmla="*/ 0 h 5613057"/>
              <a:gd name="connsiteX2" fmla="*/ 5332595 w 5332595"/>
              <a:gd name="connsiteY2" fmla="*/ 5613057 h 5613057"/>
              <a:gd name="connsiteX3" fmla="*/ 0 w 5332595"/>
              <a:gd name="connsiteY3" fmla="*/ 5613057 h 5613057"/>
              <a:gd name="connsiteX4" fmla="*/ 0 w 5332595"/>
              <a:gd name="connsiteY4" fmla="*/ 0 h 5613057"/>
              <a:gd name="connsiteX0" fmla="*/ 0 w 5848642"/>
              <a:gd name="connsiteY0" fmla="*/ 0 h 5613057"/>
              <a:gd name="connsiteX1" fmla="*/ 5848642 w 5848642"/>
              <a:gd name="connsiteY1" fmla="*/ 3585172 h 5613057"/>
              <a:gd name="connsiteX2" fmla="*/ 5332595 w 5848642"/>
              <a:gd name="connsiteY2" fmla="*/ 5613057 h 5613057"/>
              <a:gd name="connsiteX3" fmla="*/ 0 w 5848642"/>
              <a:gd name="connsiteY3" fmla="*/ 5613057 h 5613057"/>
              <a:gd name="connsiteX4" fmla="*/ 0 w 5848642"/>
              <a:gd name="connsiteY4" fmla="*/ 0 h 5613057"/>
              <a:gd name="connsiteX0" fmla="*/ 0 w 5848642"/>
              <a:gd name="connsiteY0" fmla="*/ 0 h 5631164"/>
              <a:gd name="connsiteX1" fmla="*/ 5848642 w 5848642"/>
              <a:gd name="connsiteY1" fmla="*/ 3585172 h 5631164"/>
              <a:gd name="connsiteX2" fmla="*/ 3838773 w 5848642"/>
              <a:gd name="connsiteY2" fmla="*/ 5631164 h 5631164"/>
              <a:gd name="connsiteX3" fmla="*/ 0 w 5848642"/>
              <a:gd name="connsiteY3" fmla="*/ 5613057 h 5631164"/>
              <a:gd name="connsiteX4" fmla="*/ 0 w 5848642"/>
              <a:gd name="connsiteY4" fmla="*/ 0 h 5631164"/>
              <a:gd name="connsiteX0" fmla="*/ 0 w 5893909"/>
              <a:gd name="connsiteY0" fmla="*/ 0 h 5631164"/>
              <a:gd name="connsiteX1" fmla="*/ 5893909 w 5893909"/>
              <a:gd name="connsiteY1" fmla="*/ 3594226 h 5631164"/>
              <a:gd name="connsiteX2" fmla="*/ 3838773 w 5893909"/>
              <a:gd name="connsiteY2" fmla="*/ 5631164 h 5631164"/>
              <a:gd name="connsiteX3" fmla="*/ 0 w 5893909"/>
              <a:gd name="connsiteY3" fmla="*/ 5613057 h 5631164"/>
              <a:gd name="connsiteX4" fmla="*/ 0 w 5893909"/>
              <a:gd name="connsiteY4" fmla="*/ 0 h 5631164"/>
              <a:gd name="connsiteX0" fmla="*/ 0 w 5857695"/>
              <a:gd name="connsiteY0" fmla="*/ 0 h 5631164"/>
              <a:gd name="connsiteX1" fmla="*/ 5857695 w 5857695"/>
              <a:gd name="connsiteY1" fmla="*/ 3603279 h 5631164"/>
              <a:gd name="connsiteX2" fmla="*/ 3838773 w 5857695"/>
              <a:gd name="connsiteY2" fmla="*/ 5631164 h 5631164"/>
              <a:gd name="connsiteX3" fmla="*/ 0 w 5857695"/>
              <a:gd name="connsiteY3" fmla="*/ 5613057 h 5631164"/>
              <a:gd name="connsiteX4" fmla="*/ 0 w 5857695"/>
              <a:gd name="connsiteY4" fmla="*/ 0 h 5631164"/>
              <a:gd name="connsiteX0" fmla="*/ 0 w 5868712"/>
              <a:gd name="connsiteY0" fmla="*/ 0 h 5697265"/>
              <a:gd name="connsiteX1" fmla="*/ 5868712 w 5868712"/>
              <a:gd name="connsiteY1" fmla="*/ 3669380 h 5697265"/>
              <a:gd name="connsiteX2" fmla="*/ 3849790 w 5868712"/>
              <a:gd name="connsiteY2" fmla="*/ 5697265 h 5697265"/>
              <a:gd name="connsiteX3" fmla="*/ 11017 w 5868712"/>
              <a:gd name="connsiteY3" fmla="*/ 5679158 h 5697265"/>
              <a:gd name="connsiteX4" fmla="*/ 0 w 5868712"/>
              <a:gd name="connsiteY4" fmla="*/ 0 h 5697265"/>
              <a:gd name="connsiteX0" fmla="*/ 33288 w 5857932"/>
              <a:gd name="connsiteY0" fmla="*/ 0 h 5697265"/>
              <a:gd name="connsiteX1" fmla="*/ 5857932 w 5857932"/>
              <a:gd name="connsiteY1" fmla="*/ 3669380 h 5697265"/>
              <a:gd name="connsiteX2" fmla="*/ 3839010 w 5857932"/>
              <a:gd name="connsiteY2" fmla="*/ 5697265 h 5697265"/>
              <a:gd name="connsiteX3" fmla="*/ 237 w 5857932"/>
              <a:gd name="connsiteY3" fmla="*/ 5679158 h 5697265"/>
              <a:gd name="connsiteX4" fmla="*/ 33288 w 5857932"/>
              <a:gd name="connsiteY4" fmla="*/ 0 h 5697265"/>
              <a:gd name="connsiteX0" fmla="*/ 11506 w 5836150"/>
              <a:gd name="connsiteY0" fmla="*/ 0 h 5697265"/>
              <a:gd name="connsiteX1" fmla="*/ 5836150 w 5836150"/>
              <a:gd name="connsiteY1" fmla="*/ 3669380 h 5697265"/>
              <a:gd name="connsiteX2" fmla="*/ 3817228 w 5836150"/>
              <a:gd name="connsiteY2" fmla="*/ 5697265 h 5697265"/>
              <a:gd name="connsiteX3" fmla="*/ 489 w 5836150"/>
              <a:gd name="connsiteY3" fmla="*/ 5679158 h 5697265"/>
              <a:gd name="connsiteX4" fmla="*/ 11506 w 5836150"/>
              <a:gd name="connsiteY4" fmla="*/ 0 h 5697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36150" h="5697265">
                <a:moveTo>
                  <a:pt x="11506" y="0"/>
                </a:moveTo>
                <a:lnTo>
                  <a:pt x="5836150" y="3669380"/>
                </a:lnTo>
                <a:lnTo>
                  <a:pt x="3817228" y="5697265"/>
                </a:lnTo>
                <a:lnTo>
                  <a:pt x="489" y="5679158"/>
                </a:lnTo>
                <a:cubicBezTo>
                  <a:pt x="-3183" y="3786105"/>
                  <a:pt x="15178" y="1893053"/>
                  <a:pt x="11506" y="0"/>
                </a:cubicBezTo>
                <a:close/>
              </a:path>
            </a:pathLst>
          </a:custGeom>
        </p:spPr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87726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2" y="3332741"/>
            <a:ext cx="10515600" cy="719138"/>
          </a:xfrm>
        </p:spPr>
        <p:txBody>
          <a:bodyPr anchor="ctr">
            <a:noAutofit/>
          </a:bodyPr>
          <a:lstStyle>
            <a:lvl1pPr algn="ctr">
              <a:defRPr sz="5399" b="1" i="0" cap="all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ebas Neue Bold" panose="020B0606020202050201" pitchFamily="34" charset="0"/>
              </a:defRPr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2" y="4088395"/>
            <a:ext cx="10515600" cy="1011237"/>
          </a:xfrm>
        </p:spPr>
        <p:txBody>
          <a:bodyPr>
            <a:normAutofit/>
          </a:bodyPr>
          <a:lstStyle>
            <a:lvl1pPr marL="0" indent="0" algn="ctr">
              <a:buNone/>
              <a:defRPr sz="3200" b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ebas Neue Book" panose="00000500000000000000" pitchFamily="50" charset="0"/>
              </a:defRPr>
            </a:lvl1pPr>
            <a:lvl2pPr marL="45715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0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5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0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5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1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dirty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347B7-7493-4E92-A5D2-DD5C924D120A}" type="datetimeFigureOut">
              <a:rPr lang="pt-BR" smtClean="0"/>
              <a:t>29/01/2021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DF1B6-73D5-4397-A8D4-F250DD40C669}" type="slidenum">
              <a:rPr lang="pt-BR" smtClean="0"/>
              <a:t>‹nº›</a:t>
            </a:fld>
            <a:endParaRPr lang="pt-BR"/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5092" y="1142325"/>
            <a:ext cx="1504423" cy="141958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97704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0">
                <a:solidFill>
                  <a:srgbClr val="30608B"/>
                </a:solidFill>
                <a:latin typeface="Myriad Pro Light SemiExt" panose="020B0405030403020204" pitchFamily="34" charset="0"/>
              </a:defRPr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latin typeface="Myriad Pro Light SemiExt" panose="020B0405030403020204" pitchFamily="34" charset="0"/>
              </a:defRPr>
            </a:lvl1pPr>
            <a:lvl2pPr>
              <a:defRPr>
                <a:latin typeface="Myriad Pro Light SemiExt" panose="020B0405030403020204" pitchFamily="34" charset="0"/>
              </a:defRPr>
            </a:lvl2pPr>
            <a:lvl3pPr>
              <a:defRPr>
                <a:latin typeface="Myriad Pro Light SemiExt" panose="020B0405030403020204" pitchFamily="34" charset="0"/>
              </a:defRPr>
            </a:lvl3pPr>
            <a:lvl4pPr>
              <a:defRPr>
                <a:latin typeface="Myriad Pro Light SemiExt" panose="020B0405030403020204" pitchFamily="34" charset="0"/>
              </a:defRPr>
            </a:lvl4pPr>
            <a:lvl5pPr>
              <a:defRPr>
                <a:latin typeface="Myriad Pro Light SemiExt" panose="020B0405030403020204" pitchFamily="34" charset="0"/>
              </a:defRPr>
            </a:lvl5pPr>
          </a:lstStyle>
          <a:p>
            <a:pPr lvl="0"/>
            <a:r>
              <a:rPr lang="pt-BR" dirty="0"/>
              <a:t>Clique para editar o texto mestre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347B7-7493-4E92-A5D2-DD5C924D120A}" type="datetimeFigureOut">
              <a:rPr lang="pt-BR" smtClean="0"/>
              <a:t>29/01/2021</a:t>
            </a:fld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DF1B6-73D5-4397-A8D4-F250DD40C669}" type="slidenum">
              <a:rPr lang="pt-BR" smtClean="0"/>
              <a:t>‹nº›</a:t>
            </a:fld>
            <a:endParaRPr lang="pt-BR"/>
          </a:p>
        </p:txBody>
      </p:sp>
      <p:sp>
        <p:nvSpPr>
          <p:cNvPr id="14" name="Triângulo isósceles 13">
            <a:extLst>
              <a:ext uri="{FF2B5EF4-FFF2-40B4-BE49-F238E27FC236}">
                <a16:creationId xmlns:a16="http://schemas.microsoft.com/office/drawing/2014/main" xmlns="" id="{EA2A94D5-EFF4-4DE6-9CBC-953DC28F58B1}"/>
              </a:ext>
            </a:extLst>
          </p:cNvPr>
          <p:cNvSpPr/>
          <p:nvPr userDrawn="1"/>
        </p:nvSpPr>
        <p:spPr>
          <a:xfrm rot="5400000">
            <a:off x="-169863" y="534993"/>
            <a:ext cx="1177928" cy="838198"/>
          </a:xfrm>
          <a:prstGeom prst="triangle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33"/>
          </a:p>
        </p:txBody>
      </p:sp>
      <p:pic>
        <p:nvPicPr>
          <p:cNvPr id="8" name="Imagem 7" descr="Logotipo, nome da empresa&#10;&#10;Descrição gerada automaticamente">
            <a:extLst>
              <a:ext uri="{FF2B5EF4-FFF2-40B4-BE49-F238E27FC236}">
                <a16:creationId xmlns:a16="http://schemas.microsoft.com/office/drawing/2014/main" xmlns="" id="{7723B619-E9D0-4294-840C-ECCC2A58B3E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5949" y="6265850"/>
            <a:ext cx="2032105" cy="546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680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1" y="365127"/>
            <a:ext cx="10515600" cy="1128699"/>
          </a:xfrm>
        </p:spPr>
        <p:txBody>
          <a:bodyPr>
            <a:normAutofit/>
          </a:bodyPr>
          <a:lstStyle>
            <a:lvl1pPr algn="ctr">
              <a:defRPr sz="4000" b="0">
                <a:solidFill>
                  <a:schemeClr val="bg1">
                    <a:lumMod val="65000"/>
                  </a:schemeClr>
                </a:solidFill>
                <a:latin typeface="Myriad Pro Light SemiExt" panose="020B0405030403020204" pitchFamily="34" charset="0"/>
              </a:defRPr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347B7-7493-4E92-A5D2-DD5C924D120A}" type="datetimeFigureOut">
              <a:rPr lang="pt-BR" smtClean="0"/>
              <a:t>29/01/2021</a:t>
            </a:fld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DF1B6-73D5-4397-A8D4-F250DD40C669}" type="slidenum">
              <a:rPr lang="pt-BR" smtClean="0"/>
              <a:t>‹nº›</a:t>
            </a:fld>
            <a:endParaRPr lang="pt-BR"/>
          </a:p>
        </p:txBody>
      </p:sp>
      <p:sp>
        <p:nvSpPr>
          <p:cNvPr id="7" name="Triângulo isósceles 6">
            <a:extLst>
              <a:ext uri="{FF2B5EF4-FFF2-40B4-BE49-F238E27FC236}">
                <a16:creationId xmlns:a16="http://schemas.microsoft.com/office/drawing/2014/main" xmlns="" id="{0D72C2B2-8FB0-4AD0-AB55-81D48C2BF34E}"/>
              </a:ext>
            </a:extLst>
          </p:cNvPr>
          <p:cNvSpPr/>
          <p:nvPr userDrawn="1"/>
        </p:nvSpPr>
        <p:spPr>
          <a:xfrm rot="10800000">
            <a:off x="-452" y="-1413"/>
            <a:ext cx="1130753" cy="1893717"/>
          </a:xfrm>
          <a:custGeom>
            <a:avLst/>
            <a:gdLst>
              <a:gd name="connsiteX0" fmla="*/ 0 w 1177928"/>
              <a:gd name="connsiteY0" fmla="*/ 838200 h 838200"/>
              <a:gd name="connsiteX1" fmla="*/ 588964 w 1177928"/>
              <a:gd name="connsiteY1" fmla="*/ 0 h 838200"/>
              <a:gd name="connsiteX2" fmla="*/ 1177928 w 1177928"/>
              <a:gd name="connsiteY2" fmla="*/ 838200 h 838200"/>
              <a:gd name="connsiteX3" fmla="*/ 0 w 1177928"/>
              <a:gd name="connsiteY3" fmla="*/ 838200 h 838200"/>
              <a:gd name="connsiteX0" fmla="*/ 0 w 607560"/>
              <a:gd name="connsiteY0" fmla="*/ 838200 h 838200"/>
              <a:gd name="connsiteX1" fmla="*/ 588964 w 607560"/>
              <a:gd name="connsiteY1" fmla="*/ 0 h 838200"/>
              <a:gd name="connsiteX2" fmla="*/ 607560 w 607560"/>
              <a:gd name="connsiteY2" fmla="*/ 811040 h 838200"/>
              <a:gd name="connsiteX3" fmla="*/ 0 w 607560"/>
              <a:gd name="connsiteY3" fmla="*/ 838200 h 838200"/>
              <a:gd name="connsiteX0" fmla="*/ 0 w 608014"/>
              <a:gd name="connsiteY0" fmla="*/ 838200 h 838200"/>
              <a:gd name="connsiteX1" fmla="*/ 608014 w 608014"/>
              <a:gd name="connsiteY1" fmla="*/ 0 h 838200"/>
              <a:gd name="connsiteX2" fmla="*/ 607560 w 608014"/>
              <a:gd name="connsiteY2" fmla="*/ 811040 h 838200"/>
              <a:gd name="connsiteX3" fmla="*/ 0 w 608014"/>
              <a:gd name="connsiteY3" fmla="*/ 838200 h 838200"/>
              <a:gd name="connsiteX0" fmla="*/ 0 w 608014"/>
              <a:gd name="connsiteY0" fmla="*/ 838200 h 839615"/>
              <a:gd name="connsiteX1" fmla="*/ 608014 w 608014"/>
              <a:gd name="connsiteY1" fmla="*/ 0 h 839615"/>
              <a:gd name="connsiteX2" fmla="*/ 607560 w 608014"/>
              <a:gd name="connsiteY2" fmla="*/ 839615 h 839615"/>
              <a:gd name="connsiteX3" fmla="*/ 0 w 608014"/>
              <a:gd name="connsiteY3" fmla="*/ 838200 h 839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8014" h="839615">
                <a:moveTo>
                  <a:pt x="0" y="838200"/>
                </a:moveTo>
                <a:lnTo>
                  <a:pt x="608014" y="0"/>
                </a:lnTo>
                <a:cubicBezTo>
                  <a:pt x="607863" y="270347"/>
                  <a:pt x="607711" y="569268"/>
                  <a:pt x="607560" y="839615"/>
                </a:cubicBezTo>
                <a:lnTo>
                  <a:pt x="0" y="83820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33"/>
          </a:p>
        </p:txBody>
      </p:sp>
      <p:sp>
        <p:nvSpPr>
          <p:cNvPr id="8" name="Triângulo isósceles 6">
            <a:extLst>
              <a:ext uri="{FF2B5EF4-FFF2-40B4-BE49-F238E27FC236}">
                <a16:creationId xmlns:a16="http://schemas.microsoft.com/office/drawing/2014/main" xmlns="" id="{D8FA5EE0-76B6-47C3-B81A-5EE09B374725}"/>
              </a:ext>
            </a:extLst>
          </p:cNvPr>
          <p:cNvSpPr/>
          <p:nvPr userDrawn="1"/>
        </p:nvSpPr>
        <p:spPr>
          <a:xfrm>
            <a:off x="11163301" y="5346702"/>
            <a:ext cx="1028700" cy="1511300"/>
          </a:xfrm>
          <a:custGeom>
            <a:avLst/>
            <a:gdLst>
              <a:gd name="connsiteX0" fmla="*/ 0 w 1177928"/>
              <a:gd name="connsiteY0" fmla="*/ 838200 h 838200"/>
              <a:gd name="connsiteX1" fmla="*/ 588964 w 1177928"/>
              <a:gd name="connsiteY1" fmla="*/ 0 h 838200"/>
              <a:gd name="connsiteX2" fmla="*/ 1177928 w 1177928"/>
              <a:gd name="connsiteY2" fmla="*/ 838200 h 838200"/>
              <a:gd name="connsiteX3" fmla="*/ 0 w 1177928"/>
              <a:gd name="connsiteY3" fmla="*/ 838200 h 838200"/>
              <a:gd name="connsiteX0" fmla="*/ 0 w 607560"/>
              <a:gd name="connsiteY0" fmla="*/ 838200 h 838200"/>
              <a:gd name="connsiteX1" fmla="*/ 588964 w 607560"/>
              <a:gd name="connsiteY1" fmla="*/ 0 h 838200"/>
              <a:gd name="connsiteX2" fmla="*/ 607560 w 607560"/>
              <a:gd name="connsiteY2" fmla="*/ 811040 h 838200"/>
              <a:gd name="connsiteX3" fmla="*/ 0 w 607560"/>
              <a:gd name="connsiteY3" fmla="*/ 838200 h 838200"/>
              <a:gd name="connsiteX0" fmla="*/ 0 w 608014"/>
              <a:gd name="connsiteY0" fmla="*/ 838200 h 838200"/>
              <a:gd name="connsiteX1" fmla="*/ 608014 w 608014"/>
              <a:gd name="connsiteY1" fmla="*/ 0 h 838200"/>
              <a:gd name="connsiteX2" fmla="*/ 607560 w 608014"/>
              <a:gd name="connsiteY2" fmla="*/ 811040 h 838200"/>
              <a:gd name="connsiteX3" fmla="*/ 0 w 608014"/>
              <a:gd name="connsiteY3" fmla="*/ 838200 h 838200"/>
              <a:gd name="connsiteX0" fmla="*/ 0 w 608014"/>
              <a:gd name="connsiteY0" fmla="*/ 838200 h 839615"/>
              <a:gd name="connsiteX1" fmla="*/ 608014 w 608014"/>
              <a:gd name="connsiteY1" fmla="*/ 0 h 839615"/>
              <a:gd name="connsiteX2" fmla="*/ 607560 w 608014"/>
              <a:gd name="connsiteY2" fmla="*/ 839615 h 839615"/>
              <a:gd name="connsiteX3" fmla="*/ 0 w 608014"/>
              <a:gd name="connsiteY3" fmla="*/ 838200 h 839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8014" h="839615">
                <a:moveTo>
                  <a:pt x="0" y="838200"/>
                </a:moveTo>
                <a:lnTo>
                  <a:pt x="608014" y="0"/>
                </a:lnTo>
                <a:cubicBezTo>
                  <a:pt x="607863" y="270347"/>
                  <a:pt x="607711" y="569268"/>
                  <a:pt x="607560" y="839615"/>
                </a:cubicBezTo>
                <a:lnTo>
                  <a:pt x="0" y="83820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33"/>
          </a:p>
        </p:txBody>
      </p:sp>
      <p:pic>
        <p:nvPicPr>
          <p:cNvPr id="9" name="Imagem 8" descr="Logotipo, nome da empresa&#10;&#10;Descrição gerada automaticamente">
            <a:extLst>
              <a:ext uri="{FF2B5EF4-FFF2-40B4-BE49-F238E27FC236}">
                <a16:creationId xmlns:a16="http://schemas.microsoft.com/office/drawing/2014/main" xmlns="" id="{32C33A7A-555F-484E-948B-3D785881EB9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5949" y="6265850"/>
            <a:ext cx="2032105" cy="546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750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à esquer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riângulo isósceles 6">
            <a:extLst>
              <a:ext uri="{FF2B5EF4-FFF2-40B4-BE49-F238E27FC236}">
                <a16:creationId xmlns:a16="http://schemas.microsoft.com/office/drawing/2014/main" xmlns="" id="{A39EF476-4128-4C83-BA9E-1EB506D319F8}"/>
              </a:ext>
            </a:extLst>
          </p:cNvPr>
          <p:cNvSpPr/>
          <p:nvPr userDrawn="1"/>
        </p:nvSpPr>
        <p:spPr>
          <a:xfrm rot="10800000">
            <a:off x="1" y="-1415"/>
            <a:ext cx="4635499" cy="6859421"/>
          </a:xfrm>
          <a:prstGeom prst="rect">
            <a:avLst/>
          </a:prstGeom>
          <a:gradFill flip="none" rotWithShape="1">
            <a:gsLst>
              <a:gs pos="35000">
                <a:schemeClr val="accent1">
                  <a:shade val="30000"/>
                  <a:satMod val="115000"/>
                </a:schemeClr>
              </a:gs>
              <a:gs pos="86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33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45DA066-A771-4FDE-BE41-C5DBA02AE2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4000" y="3232087"/>
            <a:ext cx="4127500" cy="289963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r">
              <a:defRPr sz="5999">
                <a:solidFill>
                  <a:schemeClr val="bg1"/>
                </a:solidFill>
              </a:defRPr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xmlns="" id="{DF3A8C2D-5BD8-4B4A-8EBA-D6F85F64F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347B7-7493-4E92-A5D2-DD5C924D120A}" type="datetimeFigureOut">
              <a:rPr lang="pt-BR" smtClean="0"/>
              <a:t>29/01/2021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xmlns="" id="{4DFE69D8-3DFA-48B4-87E3-57538A298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xmlns="" id="{B3E8BF23-1C73-4F0A-BC0E-27466AD3B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DF1B6-73D5-4397-A8D4-F250DD40C669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Espaço Reservado para Imagem 7">
            <a:extLst>
              <a:ext uri="{FF2B5EF4-FFF2-40B4-BE49-F238E27FC236}">
                <a16:creationId xmlns:a16="http://schemas.microsoft.com/office/drawing/2014/main" xmlns="" id="{B3C850CD-80D9-477F-920A-B4A9631A49C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3645" y="-4937"/>
            <a:ext cx="3244661" cy="3980759"/>
          </a:xfrm>
          <a:custGeom>
            <a:avLst/>
            <a:gdLst>
              <a:gd name="connsiteX0" fmla="*/ 0 w 2654300"/>
              <a:gd name="connsiteY0" fmla="*/ 2209800 h 2209800"/>
              <a:gd name="connsiteX1" fmla="*/ 1327150 w 2654300"/>
              <a:gd name="connsiteY1" fmla="*/ 0 h 2209800"/>
              <a:gd name="connsiteX2" fmla="*/ 2654300 w 2654300"/>
              <a:gd name="connsiteY2" fmla="*/ 2209800 h 2209800"/>
              <a:gd name="connsiteX3" fmla="*/ 0 w 2654300"/>
              <a:gd name="connsiteY3" fmla="*/ 2209800 h 2209800"/>
              <a:gd name="connsiteX0" fmla="*/ 0 w 2654300"/>
              <a:gd name="connsiteY0" fmla="*/ 2159000 h 2159000"/>
              <a:gd name="connsiteX1" fmla="*/ 44450 w 2654300"/>
              <a:gd name="connsiteY1" fmla="*/ 0 h 2159000"/>
              <a:gd name="connsiteX2" fmla="*/ 2654300 w 2654300"/>
              <a:gd name="connsiteY2" fmla="*/ 2159000 h 2159000"/>
              <a:gd name="connsiteX3" fmla="*/ 0 w 2654300"/>
              <a:gd name="connsiteY3" fmla="*/ 2159000 h 2159000"/>
              <a:gd name="connsiteX0" fmla="*/ 0 w 2679700"/>
              <a:gd name="connsiteY0" fmla="*/ 2209800 h 2209800"/>
              <a:gd name="connsiteX1" fmla="*/ 44450 w 2679700"/>
              <a:gd name="connsiteY1" fmla="*/ 50800 h 2209800"/>
              <a:gd name="connsiteX2" fmla="*/ 2679700 w 2679700"/>
              <a:gd name="connsiteY2" fmla="*/ 0 h 2209800"/>
              <a:gd name="connsiteX3" fmla="*/ 0 w 2679700"/>
              <a:gd name="connsiteY3" fmla="*/ 2209800 h 2209800"/>
              <a:gd name="connsiteX0" fmla="*/ 0 w 2692400"/>
              <a:gd name="connsiteY0" fmla="*/ 3225800 h 3225800"/>
              <a:gd name="connsiteX1" fmla="*/ 57150 w 2692400"/>
              <a:gd name="connsiteY1" fmla="*/ 50800 h 3225800"/>
              <a:gd name="connsiteX2" fmla="*/ 2692400 w 2692400"/>
              <a:gd name="connsiteY2" fmla="*/ 0 h 3225800"/>
              <a:gd name="connsiteX3" fmla="*/ 0 w 2692400"/>
              <a:gd name="connsiteY3" fmla="*/ 3225800 h 3225800"/>
              <a:gd name="connsiteX0" fmla="*/ 0 w 2791988"/>
              <a:gd name="connsiteY0" fmla="*/ 3225800 h 3225800"/>
              <a:gd name="connsiteX1" fmla="*/ 57150 w 2791988"/>
              <a:gd name="connsiteY1" fmla="*/ 50800 h 3225800"/>
              <a:gd name="connsiteX2" fmla="*/ 2791988 w 2791988"/>
              <a:gd name="connsiteY2" fmla="*/ 0 h 3225800"/>
              <a:gd name="connsiteX3" fmla="*/ 0 w 2791988"/>
              <a:gd name="connsiteY3" fmla="*/ 3225800 h 3225800"/>
              <a:gd name="connsiteX0" fmla="*/ 0 w 2791988"/>
              <a:gd name="connsiteY0" fmla="*/ 3225800 h 3225800"/>
              <a:gd name="connsiteX1" fmla="*/ 2830 w 2791988"/>
              <a:gd name="connsiteY1" fmla="*/ 5533 h 3225800"/>
              <a:gd name="connsiteX2" fmla="*/ 2791988 w 2791988"/>
              <a:gd name="connsiteY2" fmla="*/ 0 h 3225800"/>
              <a:gd name="connsiteX3" fmla="*/ 0 w 2791988"/>
              <a:gd name="connsiteY3" fmla="*/ 3225800 h 3225800"/>
              <a:gd name="connsiteX0" fmla="*/ 6300 w 2789235"/>
              <a:gd name="connsiteY0" fmla="*/ 3977238 h 3977238"/>
              <a:gd name="connsiteX1" fmla="*/ 77 w 2789235"/>
              <a:gd name="connsiteY1" fmla="*/ 5533 h 3977238"/>
              <a:gd name="connsiteX2" fmla="*/ 2789235 w 2789235"/>
              <a:gd name="connsiteY2" fmla="*/ 0 h 3977238"/>
              <a:gd name="connsiteX3" fmla="*/ 6300 w 2789235"/>
              <a:gd name="connsiteY3" fmla="*/ 3977238 h 3977238"/>
              <a:gd name="connsiteX0" fmla="*/ 6300 w 3250961"/>
              <a:gd name="connsiteY0" fmla="*/ 3977238 h 3977238"/>
              <a:gd name="connsiteX1" fmla="*/ 77 w 3250961"/>
              <a:gd name="connsiteY1" fmla="*/ 5533 h 3977238"/>
              <a:gd name="connsiteX2" fmla="*/ 3250961 w 3250961"/>
              <a:gd name="connsiteY2" fmla="*/ 0 h 3977238"/>
              <a:gd name="connsiteX3" fmla="*/ 6300 w 3250961"/>
              <a:gd name="connsiteY3" fmla="*/ 3977238 h 3977238"/>
              <a:gd name="connsiteX0" fmla="*/ 15314 w 3259975"/>
              <a:gd name="connsiteY0" fmla="*/ 3989812 h 3989812"/>
              <a:gd name="connsiteX1" fmla="*/ 37 w 3259975"/>
              <a:gd name="connsiteY1" fmla="*/ 0 h 3989812"/>
              <a:gd name="connsiteX2" fmla="*/ 3259975 w 3259975"/>
              <a:gd name="connsiteY2" fmla="*/ 12574 h 3989812"/>
              <a:gd name="connsiteX3" fmla="*/ 15314 w 3259975"/>
              <a:gd name="connsiteY3" fmla="*/ 3989812 h 3989812"/>
              <a:gd name="connsiteX0" fmla="*/ 33402 w 3278063"/>
              <a:gd name="connsiteY0" fmla="*/ 3998866 h 3998866"/>
              <a:gd name="connsiteX1" fmla="*/ 18 w 3278063"/>
              <a:gd name="connsiteY1" fmla="*/ 0 h 3998866"/>
              <a:gd name="connsiteX2" fmla="*/ 3278063 w 3278063"/>
              <a:gd name="connsiteY2" fmla="*/ 21628 h 3998866"/>
              <a:gd name="connsiteX3" fmla="*/ 33402 w 3278063"/>
              <a:gd name="connsiteY3" fmla="*/ 3998866 h 3998866"/>
              <a:gd name="connsiteX0" fmla="*/ 0 w 3244661"/>
              <a:gd name="connsiteY0" fmla="*/ 3980759 h 3980759"/>
              <a:gd name="connsiteX1" fmla="*/ 2829 w 3244661"/>
              <a:gd name="connsiteY1" fmla="*/ 0 h 3980759"/>
              <a:gd name="connsiteX2" fmla="*/ 3244661 w 3244661"/>
              <a:gd name="connsiteY2" fmla="*/ 3521 h 3980759"/>
              <a:gd name="connsiteX3" fmla="*/ 0 w 3244661"/>
              <a:gd name="connsiteY3" fmla="*/ 3980759 h 3980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4661" h="3980759">
                <a:moveTo>
                  <a:pt x="0" y="3980759"/>
                </a:moveTo>
                <a:cubicBezTo>
                  <a:pt x="943" y="2907337"/>
                  <a:pt x="1886" y="1073422"/>
                  <a:pt x="2829" y="0"/>
                </a:cubicBezTo>
                <a:lnTo>
                  <a:pt x="3244661" y="3521"/>
                </a:lnTo>
                <a:lnTo>
                  <a:pt x="0" y="3980759"/>
                </a:lnTo>
                <a:close/>
              </a:path>
            </a:pathLst>
          </a:custGeom>
        </p:spPr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40985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45DA066-A771-4FDE-BE41-C5DBA02AE2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263" y="3232087"/>
            <a:ext cx="4540250" cy="2899630"/>
          </a:xfrm>
        </p:spPr>
        <p:txBody>
          <a:bodyPr>
            <a:noAutofit/>
          </a:bodyPr>
          <a:lstStyle>
            <a:lvl1pPr algn="r">
              <a:defRPr sz="5999">
                <a:solidFill>
                  <a:srgbClr val="2C5981"/>
                </a:solidFill>
              </a:defRPr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xmlns="" id="{DF3A8C2D-5BD8-4B4A-8EBA-D6F85F64F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347B7-7493-4E92-A5D2-DD5C924D120A}" type="datetimeFigureOut">
              <a:rPr lang="pt-BR" smtClean="0"/>
              <a:t>29/01/2021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xmlns="" id="{4DFE69D8-3DFA-48B4-87E3-57538A298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xmlns="" id="{B3E8BF23-1C73-4F0A-BC0E-27466AD3B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DF1B6-73D5-4397-A8D4-F250DD40C669}" type="slidenum">
              <a:rPr lang="pt-BR" smtClean="0"/>
              <a:t>‹nº›</a:t>
            </a:fld>
            <a:endParaRPr lang="pt-BR"/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xmlns="" id="{BC778548-FBD8-4546-A79F-95BED0421E9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8468" y="-4940"/>
            <a:ext cx="6680229" cy="6858000"/>
          </a:xfrm>
          <a:prstGeom prst="rect">
            <a:avLst/>
          </a:prstGeom>
        </p:spPr>
      </p:pic>
      <p:sp>
        <p:nvSpPr>
          <p:cNvPr id="12" name="Triângulo isósceles 6">
            <a:extLst>
              <a:ext uri="{FF2B5EF4-FFF2-40B4-BE49-F238E27FC236}">
                <a16:creationId xmlns:a16="http://schemas.microsoft.com/office/drawing/2014/main" xmlns="" id="{A753E634-B81C-4012-AB82-DB03C6D0ADED}"/>
              </a:ext>
            </a:extLst>
          </p:cNvPr>
          <p:cNvSpPr/>
          <p:nvPr userDrawn="1"/>
        </p:nvSpPr>
        <p:spPr>
          <a:xfrm rot="10800000" flipH="1">
            <a:off x="1" y="2"/>
            <a:ext cx="2154726" cy="340552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82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33"/>
          </a:p>
        </p:txBody>
      </p:sp>
    </p:spTree>
    <p:extLst>
      <p:ext uri="{BB962C8B-B14F-4D97-AF65-F5344CB8AC3E}">
        <p14:creationId xmlns:p14="http://schemas.microsoft.com/office/powerpoint/2010/main" val="2227288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a direi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entágono 13">
            <a:extLst>
              <a:ext uri="{FF2B5EF4-FFF2-40B4-BE49-F238E27FC236}">
                <a16:creationId xmlns:a16="http://schemas.microsoft.com/office/drawing/2014/main" xmlns="" id="{EA2A94D5-EFF4-4DE6-9CBC-953DC28F58B1}"/>
              </a:ext>
            </a:extLst>
          </p:cNvPr>
          <p:cNvSpPr/>
          <p:nvPr userDrawn="1"/>
        </p:nvSpPr>
        <p:spPr>
          <a:xfrm flipH="1">
            <a:off x="4164597" y="-9050"/>
            <a:ext cx="8036458" cy="6867054"/>
          </a:xfrm>
          <a:prstGeom prst="homePlate">
            <a:avLst>
              <a:gd name="adj" fmla="val 17831"/>
            </a:avLst>
          </a:prstGeom>
          <a:gradFill flip="none" rotWithShape="1">
            <a:gsLst>
              <a:gs pos="100000">
                <a:srgbClr val="003E68"/>
              </a:gs>
              <a:gs pos="19000">
                <a:schemeClr val="accent1">
                  <a:shade val="67500"/>
                  <a:satMod val="115000"/>
                </a:schemeClr>
              </a:gs>
              <a:gs pos="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33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9214" y="2187424"/>
            <a:ext cx="3388508" cy="2474104"/>
          </a:xfrm>
        </p:spPr>
        <p:txBody>
          <a:bodyPr anchor="ctr">
            <a:noAutofit/>
          </a:bodyPr>
          <a:lstStyle>
            <a:lvl1pPr algn="l">
              <a:defRPr sz="5399">
                <a:solidFill>
                  <a:srgbClr val="1B4F76"/>
                </a:solidFill>
                <a:latin typeface="Bebas Neue Bold" panose="020B0606020202050201" pitchFamily="34" charset="0"/>
              </a:defRPr>
            </a:lvl1pPr>
          </a:lstStyle>
          <a:p>
            <a:r>
              <a:rPr lang="pt-BR" dirty="0"/>
              <a:t>Clique para editar o título mestre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xmlns="" id="{4AE4AA39-C1CE-4D25-B437-E85F2192EF6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34291" y="6338290"/>
            <a:ext cx="1253356" cy="36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043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ntr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entágono 13">
            <a:extLst>
              <a:ext uri="{FF2B5EF4-FFF2-40B4-BE49-F238E27FC236}">
                <a16:creationId xmlns:a16="http://schemas.microsoft.com/office/drawing/2014/main" xmlns="" id="{EA2A94D5-EFF4-4DE6-9CBC-953DC28F58B1}"/>
              </a:ext>
            </a:extLst>
          </p:cNvPr>
          <p:cNvSpPr/>
          <p:nvPr userDrawn="1"/>
        </p:nvSpPr>
        <p:spPr>
          <a:xfrm rot="10800000">
            <a:off x="1" y="0"/>
            <a:ext cx="12192000" cy="3607198"/>
          </a:xfrm>
          <a:prstGeom prst="triangle">
            <a:avLst/>
          </a:prstGeom>
          <a:gradFill flip="none" rotWithShape="1">
            <a:gsLst>
              <a:gs pos="0">
                <a:srgbClr val="003E68"/>
              </a:gs>
              <a:gs pos="80000">
                <a:schemeClr val="accent1">
                  <a:shade val="675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33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627711" y="160892"/>
            <a:ext cx="6936581" cy="125145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ctr">
              <a:defRPr sz="4400">
                <a:solidFill>
                  <a:schemeClr val="bg1"/>
                </a:solidFill>
                <a:latin typeface="Bebas Neue Bold" panose="020B0606020202050201" pitchFamily="34" charset="0"/>
              </a:defRPr>
            </a:lvl1pPr>
          </a:lstStyle>
          <a:p>
            <a:r>
              <a:rPr lang="pt-BR" dirty="0"/>
              <a:t>Clique para editar o título mestre</a:t>
            </a:r>
          </a:p>
        </p:txBody>
      </p:sp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xmlns="" id="{FE4DB7E4-E640-42DC-BF70-1DE799368B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5949" y="6265850"/>
            <a:ext cx="2032105" cy="546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904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1" y="365128"/>
            <a:ext cx="10515600" cy="13255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dirty="0"/>
              <a:t>Clique para editar o texto mestre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1" y="6356352"/>
            <a:ext cx="27432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B347B7-7493-4E92-A5D2-DD5C924D120A}" type="datetimeFigureOut">
              <a:rPr lang="pt-BR" smtClean="0"/>
              <a:t>29/01/2021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DF1B6-73D5-4397-A8D4-F250DD40C66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04789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51" r:id="rId3"/>
    <p:sldLayoutId id="2147483650" r:id="rId4"/>
    <p:sldLayoutId id="2147483664" r:id="rId5"/>
    <p:sldLayoutId id="2147483665" r:id="rId6"/>
    <p:sldLayoutId id="2147483666" r:id="rId7"/>
    <p:sldLayoutId id="2147483669" r:id="rId8"/>
    <p:sldLayoutId id="2147483667" r:id="rId9"/>
    <p:sldLayoutId id="2147483668" r:id="rId1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303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21952"/>
          </a:solidFill>
          <a:latin typeface="Titillium Web" panose="00000500000000000000" pitchFamily="2" charset="0"/>
          <a:ea typeface="+mj-ea"/>
          <a:cs typeface="+mj-cs"/>
        </a:defRPr>
      </a:lvl1pPr>
    </p:titleStyle>
    <p:bodyStyle>
      <a:lvl1pPr marL="228575" indent="-228575" algn="l" defTabSz="91430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Myriad Pro" panose="020B0503030403020204" pitchFamily="34" charset="0"/>
          <a:ea typeface="+mn-ea"/>
          <a:cs typeface="+mn-cs"/>
        </a:defRPr>
      </a:lvl1pPr>
      <a:lvl2pPr marL="685727" indent="-228575" algn="l" defTabSz="91430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yriad Pro" panose="020B0503030403020204" pitchFamily="34" charset="0"/>
          <a:ea typeface="+mn-ea"/>
          <a:cs typeface="+mn-cs"/>
        </a:defRPr>
      </a:lvl2pPr>
      <a:lvl3pPr marL="1142878" indent="-228575" algn="l" defTabSz="91430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Myriad Pro" panose="020B0503030403020204" pitchFamily="34" charset="0"/>
          <a:ea typeface="+mn-ea"/>
          <a:cs typeface="+mn-cs"/>
        </a:defRPr>
      </a:lvl3pPr>
      <a:lvl4pPr marL="1600029" indent="-228575" algn="l" defTabSz="91430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yriad Pro" panose="020B0503030403020204" pitchFamily="34" charset="0"/>
          <a:ea typeface="+mn-ea"/>
          <a:cs typeface="+mn-cs"/>
        </a:defRPr>
      </a:lvl4pPr>
      <a:lvl5pPr marL="2057183" indent="-228575" algn="l" defTabSz="91430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yriad Pro" panose="020B0503030403020204" pitchFamily="34" charset="0"/>
          <a:ea typeface="+mn-ea"/>
          <a:cs typeface="+mn-cs"/>
        </a:defRPr>
      </a:lvl5pPr>
      <a:lvl6pPr marL="2514333" indent="-228575" algn="l" defTabSz="91430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85" indent="-228575" algn="l" defTabSz="91430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36" indent="-228575" algn="l" defTabSz="91430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87" indent="-228575" algn="l" defTabSz="91430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1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3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5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05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58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09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1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11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11" Type="http://schemas.openxmlformats.org/officeDocument/2006/relationships/image" Target="../media/image26.png"/><Relationship Id="rId5" Type="http://schemas.openxmlformats.org/officeDocument/2006/relationships/image" Target="../media/image21.png"/><Relationship Id="rId10" Type="http://schemas.openxmlformats.org/officeDocument/2006/relationships/image" Target="../media/image25.png"/><Relationship Id="rId4" Type="http://schemas.openxmlformats.org/officeDocument/2006/relationships/image" Target="../media/image20.png"/><Relationship Id="rId9" Type="http://schemas.openxmlformats.org/officeDocument/2006/relationships/image" Target="../media/image33.sv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sv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DEF1C0A-77B0-4D94-975A-F646F6D305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57708" y="4620732"/>
            <a:ext cx="4857284" cy="1104817"/>
          </a:xfrm>
          <a:effectLst/>
        </p:spPr>
        <p:txBody>
          <a:bodyPr>
            <a:noAutofit/>
          </a:bodyPr>
          <a:lstStyle/>
          <a:p>
            <a:r>
              <a:rPr lang="pt-BR" sz="4800" b="0" dirty="0" smtClean="0">
                <a:solidFill>
                  <a:srgbClr val="004A8F"/>
                </a:solidFill>
                <a:latin typeface="Titillium Web" panose="00000500000000000000" pitchFamily="2" charset="0"/>
              </a:rPr>
              <a:t>Brand </a:t>
            </a:r>
            <a:r>
              <a:rPr lang="pt-BR" sz="4800" b="0" dirty="0" err="1">
                <a:solidFill>
                  <a:srgbClr val="004A8F"/>
                </a:solidFill>
                <a:latin typeface="Titillium Web" panose="00000500000000000000" pitchFamily="2" charset="0"/>
              </a:rPr>
              <a:t>guidelines</a:t>
            </a:r>
            <a:endParaRPr lang="pt-BR" sz="4800" b="0" dirty="0">
              <a:solidFill>
                <a:srgbClr val="004A8F"/>
              </a:solidFill>
              <a:latin typeface="Titillium Web" panose="00000500000000000000" pitchFamily="2" charset="0"/>
            </a:endParaRPr>
          </a:p>
        </p:txBody>
      </p:sp>
      <p:sp>
        <p:nvSpPr>
          <p:cNvPr id="4" name="Subtítulo 3"/>
          <p:cNvSpPr>
            <a:spLocks noGrp="1"/>
          </p:cNvSpPr>
          <p:nvPr>
            <p:ph type="subTitle" idx="1"/>
          </p:nvPr>
        </p:nvSpPr>
        <p:spPr>
          <a:xfrm>
            <a:off x="6396866" y="5662183"/>
            <a:ext cx="2074867" cy="590134"/>
          </a:xfrm>
          <a:effectLst/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800" dirty="0" smtClean="0">
                <a:solidFill>
                  <a:srgbClr val="002753"/>
                </a:solidFill>
                <a:latin typeface="Titillium Web" panose="00000500000000000000" pitchFamily="2" charset="0"/>
              </a:rPr>
              <a:t>2021</a:t>
            </a:r>
            <a:endParaRPr lang="pt-BR" sz="2800" dirty="0">
              <a:solidFill>
                <a:srgbClr val="002753"/>
              </a:solidFill>
              <a:latin typeface="Titillium Web" panose="00000500000000000000" pitchFamily="2" charset="0"/>
            </a:endParaRPr>
          </a:p>
        </p:txBody>
      </p:sp>
      <p:pic>
        <p:nvPicPr>
          <p:cNvPr id="5" name="Imagem 4" descr="Logotipo, nome da empresa&#10;&#10;Descrição gerada automaticamente">
            <a:extLst>
              <a:ext uri="{FF2B5EF4-FFF2-40B4-BE49-F238E27FC236}">
                <a16:creationId xmlns:a16="http://schemas.microsoft.com/office/drawing/2014/main" xmlns="" id="{4C954690-2509-4A77-858D-DF1ACA2E4A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878" y="4904345"/>
            <a:ext cx="4933060" cy="1325760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0" y="4298462"/>
            <a:ext cx="12192000" cy="88883"/>
          </a:xfrm>
          <a:prstGeom prst="rect">
            <a:avLst/>
          </a:prstGeom>
          <a:gradFill flip="none" rotWithShape="1">
            <a:gsLst>
              <a:gs pos="0">
                <a:srgbClr val="002753"/>
              </a:gs>
              <a:gs pos="100000">
                <a:srgbClr val="004A8E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xmlns="" id="{A28F6721-C2A0-45DB-AC12-134887A1BAF3}"/>
              </a:ext>
            </a:extLst>
          </p:cNvPr>
          <p:cNvSpPr txBox="1">
            <a:spLocks/>
          </p:cNvSpPr>
          <p:nvPr/>
        </p:nvSpPr>
        <p:spPr>
          <a:xfrm>
            <a:off x="9818984" y="6613823"/>
            <a:ext cx="2373016" cy="244177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Autofit/>
          </a:bodyPr>
          <a:lstStyle>
            <a:lvl1pPr algn="l" defTabSz="91430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399" b="0" kern="1200">
                <a:solidFill>
                  <a:srgbClr val="004A8F"/>
                </a:solidFill>
                <a:latin typeface="Myriad Pro Light SemiExt" panose="020B0405030403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pt-BR" sz="700" dirty="0" smtClean="0">
                <a:solidFill>
                  <a:schemeClr val="bg1">
                    <a:lumMod val="65000"/>
                  </a:schemeClr>
                </a:solidFill>
                <a:latin typeface="Titillium Web" panose="00000500000000000000" pitchFamily="2" charset="0"/>
              </a:rPr>
              <a:t>Criado por DRB Marketing   |   www.drbmarketing.com.br</a:t>
            </a:r>
            <a:endParaRPr lang="pt-BR" sz="700" dirty="0">
              <a:solidFill>
                <a:schemeClr val="bg1">
                  <a:lumMod val="65000"/>
                </a:schemeClr>
              </a:solidFill>
              <a:latin typeface="Titillium Web" panose="00000500000000000000" pitchFamily="2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38" b="24281"/>
          <a:stretch/>
        </p:blipFill>
        <p:spPr>
          <a:xfrm>
            <a:off x="1087" y="-3520"/>
            <a:ext cx="12190913" cy="4304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697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2">
            <a:extLst>
              <a:ext uri="{FF2B5EF4-FFF2-40B4-BE49-F238E27FC236}">
                <a16:creationId xmlns:a16="http://schemas.microsoft.com/office/drawing/2014/main" xmlns="" id="{A9129195-63E6-4E2D-911A-C14108C67FDA}"/>
              </a:ext>
            </a:extLst>
          </p:cNvPr>
          <p:cNvSpPr txBox="1">
            <a:spLocks/>
          </p:cNvSpPr>
          <p:nvPr/>
        </p:nvSpPr>
        <p:spPr>
          <a:xfrm>
            <a:off x="5470211" y="918210"/>
            <a:ext cx="5757641" cy="226161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2400" b="1" noProof="1" smtClean="0">
                <a:latin typeface="Myriad Pro" panose="020B0503030403020204" pitchFamily="34" charset="0"/>
              </a:rPr>
              <a:t>Myriad Pro</a:t>
            </a:r>
          </a:p>
          <a:p>
            <a:pPr marL="0" indent="0">
              <a:buNone/>
            </a:pPr>
            <a:r>
              <a:rPr lang="pt-BR" sz="2400" noProof="1" smtClean="0">
                <a:latin typeface="Myriad Pro" panose="020B0503030403020204" pitchFamily="34" charset="0"/>
              </a:rPr>
              <a:t>ABCDEFGHIJKLMNOPQRSTUVWXYZ</a:t>
            </a:r>
          </a:p>
          <a:p>
            <a:pPr marL="0" indent="0">
              <a:buNone/>
            </a:pPr>
            <a:r>
              <a:rPr lang="pt-BR" sz="2400" noProof="1" smtClean="0">
                <a:latin typeface="Myriad Pro" panose="020B0503030403020204" pitchFamily="34" charset="0"/>
              </a:rPr>
              <a:t>abcdefghijklmnopqrstuvwxyz</a:t>
            </a:r>
          </a:p>
          <a:p>
            <a:pPr marL="0" indent="0">
              <a:buNone/>
            </a:pPr>
            <a:r>
              <a:rPr lang="pt-BR" sz="2400" noProof="1" smtClean="0">
                <a:latin typeface="Myriad Pro" panose="020B0503030403020204" pitchFamily="34" charset="0"/>
              </a:rPr>
              <a:t>0123456789</a:t>
            </a:r>
          </a:p>
          <a:p>
            <a:pPr marL="0" indent="0">
              <a:buNone/>
            </a:pPr>
            <a:r>
              <a:rPr lang="pt-BR" sz="2400" noProof="1" smtClean="0">
                <a:latin typeface="Myriad Pro" panose="020B0503030403020204" pitchFamily="34" charset="0"/>
              </a:rPr>
              <a:t>!@#$%&amp;()[]{}</a:t>
            </a:r>
            <a:endParaRPr lang="pt-BR" sz="2400" noProof="1">
              <a:latin typeface="Myriad Pro" panose="020B0503030403020204" pitchFamily="34" charset="0"/>
            </a:endParaRP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xmlns="" id="{FC9A54CB-69D5-40D3-A60B-FEC102C6A442}"/>
              </a:ext>
            </a:extLst>
          </p:cNvPr>
          <p:cNvSpPr txBox="1"/>
          <p:nvPr/>
        </p:nvSpPr>
        <p:spPr>
          <a:xfrm>
            <a:off x="964148" y="1240182"/>
            <a:ext cx="281849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600" dirty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rPr>
              <a:t>A fonte secundária é a família </a:t>
            </a:r>
            <a:r>
              <a:rPr lang="pt-BR" sz="1600" b="1" dirty="0" err="1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rPr>
              <a:t>Myriad</a:t>
            </a:r>
            <a:r>
              <a:rPr lang="pt-BR" sz="1600" b="1" dirty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rPr>
              <a:t> </a:t>
            </a:r>
            <a:r>
              <a:rPr lang="pt-BR" sz="1600" b="1" dirty="0" smtClean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rPr>
              <a:t>Pro</a:t>
            </a:r>
            <a:r>
              <a:rPr lang="pt-BR" sz="1600" dirty="0" smtClean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rPr>
              <a:t> </a:t>
            </a:r>
            <a:r>
              <a:rPr lang="pt-BR" sz="1600" dirty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rPr>
              <a:t>em seus diversos </a:t>
            </a:r>
            <a:r>
              <a:rPr lang="pt-BR" sz="1600" dirty="0" smtClean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rPr>
              <a:t>pesos (</a:t>
            </a:r>
            <a:r>
              <a:rPr lang="pt-BR" sz="1600" i="1" dirty="0" smtClean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rPr>
              <a:t>light, </a:t>
            </a:r>
            <a:r>
              <a:rPr lang="pt-BR" sz="1600" i="1" dirty="0" err="1" smtClean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rPr>
              <a:t>bold</a:t>
            </a:r>
            <a:r>
              <a:rPr lang="pt-BR" sz="1600" i="1" dirty="0" smtClean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rPr>
              <a:t>, </a:t>
            </a:r>
            <a:r>
              <a:rPr lang="pt-BR" sz="1600" i="1" dirty="0" err="1" smtClean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rPr>
              <a:t>condensed</a:t>
            </a:r>
            <a:r>
              <a:rPr lang="pt-BR" sz="1600" dirty="0" smtClean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rPr>
              <a:t>), </a:t>
            </a:r>
            <a:r>
              <a:rPr lang="pt-BR" sz="1600" dirty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rPr>
              <a:t>e devem ser utilizadas </a:t>
            </a:r>
            <a:r>
              <a:rPr lang="pt-BR" sz="1600" dirty="0" smtClean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rPr>
              <a:t>textos de corpo.</a:t>
            </a:r>
          </a:p>
          <a:p>
            <a:pPr>
              <a:lnSpc>
                <a:spcPct val="150000"/>
              </a:lnSpc>
            </a:pPr>
            <a:r>
              <a:rPr lang="pt-BR" sz="1600" dirty="0" smtClean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rPr>
              <a:t>Em caso de indisponibilidade, é permitido o uso alternativo da fonte </a:t>
            </a:r>
            <a:r>
              <a:rPr lang="pt-BR" sz="1600" b="1" dirty="0" err="1" smtClean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rPr>
              <a:t>Calibri</a:t>
            </a:r>
            <a:r>
              <a:rPr lang="pt-BR" sz="1600" dirty="0" smtClean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rPr>
              <a:t>.</a:t>
            </a:r>
            <a:endParaRPr lang="pt-BR" sz="1600" dirty="0">
              <a:solidFill>
                <a:schemeClr val="bg1">
                  <a:lumMod val="50000"/>
                </a:schemeClr>
              </a:solidFill>
              <a:latin typeface="Myriad Pro" panose="020B0503030403020204" pitchFamily="34" charset="0"/>
            </a:endParaRPr>
          </a:p>
        </p:txBody>
      </p:sp>
      <p:pic>
        <p:nvPicPr>
          <p:cNvPr id="12" name="Imagem 11" descr="Logotipo, nome da empresa&#10;&#10;Descrição gerada automaticamente">
            <a:extLst>
              <a:ext uri="{FF2B5EF4-FFF2-40B4-BE49-F238E27FC236}">
                <a16:creationId xmlns:a16="http://schemas.microsoft.com/office/drawing/2014/main" xmlns="" id="{DE622883-5CD5-45CE-8598-43E64B85AB5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148" y="4953488"/>
            <a:ext cx="2551936" cy="685833"/>
          </a:xfrm>
          <a:prstGeom prst="rect">
            <a:avLst/>
          </a:prstGeom>
        </p:spPr>
      </p:pic>
      <p:sp>
        <p:nvSpPr>
          <p:cNvPr id="5" name="Espaço Reservado para Conteúdo 2">
            <a:extLst>
              <a:ext uri="{FF2B5EF4-FFF2-40B4-BE49-F238E27FC236}">
                <a16:creationId xmlns:a16="http://schemas.microsoft.com/office/drawing/2014/main" xmlns="" id="{363181A1-E676-4A5E-B016-B0BEDE907BDD}"/>
              </a:ext>
            </a:extLst>
          </p:cNvPr>
          <p:cNvSpPr txBox="1">
            <a:spLocks/>
          </p:cNvSpPr>
          <p:nvPr/>
        </p:nvSpPr>
        <p:spPr>
          <a:xfrm>
            <a:off x="5470210" y="3752344"/>
            <a:ext cx="5757641" cy="226161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2400" b="1" noProof="1" smtClean="0">
                <a:latin typeface="Calibri" panose="020F0502020204030204" pitchFamily="34" charset="0"/>
                <a:cs typeface="Calibri" panose="020F0502020204030204" pitchFamily="34" charset="0"/>
              </a:rPr>
              <a:t>Calibri</a:t>
            </a:r>
          </a:p>
          <a:p>
            <a:pPr marL="0" indent="0">
              <a:buNone/>
            </a:pPr>
            <a:r>
              <a:rPr lang="pt-BR" sz="2400" noProof="1" smtClean="0">
                <a:latin typeface="Calibri" panose="020F0502020204030204" pitchFamily="34" charset="0"/>
                <a:cs typeface="Calibri" panose="020F0502020204030204" pitchFamily="34" charset="0"/>
              </a:rPr>
              <a:t>ABCDEFGHIJKLMNOPQRSTUVWXYZ</a:t>
            </a:r>
          </a:p>
          <a:p>
            <a:pPr marL="0" indent="0">
              <a:buNone/>
            </a:pPr>
            <a:r>
              <a:rPr lang="pt-BR" sz="2400" noProof="1" smtClean="0">
                <a:latin typeface="Calibri" panose="020F0502020204030204" pitchFamily="34" charset="0"/>
                <a:cs typeface="Calibri" panose="020F0502020204030204" pitchFamily="34" charset="0"/>
              </a:rPr>
              <a:t>abcdefghijklmnopqrstuvwxyz</a:t>
            </a:r>
          </a:p>
          <a:p>
            <a:pPr marL="0" indent="0">
              <a:buNone/>
            </a:pPr>
            <a:r>
              <a:rPr lang="pt-BR" sz="2400" noProof="1" smtClean="0">
                <a:latin typeface="Calibri" panose="020F0502020204030204" pitchFamily="34" charset="0"/>
                <a:cs typeface="Calibri" panose="020F0502020204030204" pitchFamily="34" charset="0"/>
              </a:rPr>
              <a:t>0123456789</a:t>
            </a:r>
          </a:p>
          <a:p>
            <a:pPr marL="0" indent="0">
              <a:buNone/>
            </a:pPr>
            <a:r>
              <a:rPr lang="pt-BR" sz="2400" noProof="1" smtClean="0">
                <a:latin typeface="Calibri" panose="020F0502020204030204" pitchFamily="34" charset="0"/>
                <a:cs typeface="Calibri" panose="020F0502020204030204" pitchFamily="34" charset="0"/>
              </a:rPr>
              <a:t>!@#$%&amp;()[]{}</a:t>
            </a:r>
          </a:p>
          <a:p>
            <a:pPr marL="0" indent="0">
              <a:buNone/>
            </a:pPr>
            <a:endParaRPr lang="pt-BR" sz="2400" noProof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1" y="0"/>
            <a:ext cx="108136" cy="6858000"/>
          </a:xfrm>
          <a:prstGeom prst="rect">
            <a:avLst/>
          </a:prstGeom>
          <a:gradFill flip="none" rotWithShape="1">
            <a:gsLst>
              <a:gs pos="0">
                <a:srgbClr val="002753"/>
              </a:gs>
              <a:gs pos="100000">
                <a:srgbClr val="004A8E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70248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oto profissional grátis de agulha, ambiente de trabalho, área de trabalho">
            <a:extLst>
              <a:ext uri="{FF2B5EF4-FFF2-40B4-BE49-F238E27FC236}">
                <a16:creationId xmlns:a16="http://schemas.microsoft.com/office/drawing/2014/main" xmlns="" id="{3EF1593C-04A7-4B48-927D-D947A58BAB0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ítulo 12">
            <a:extLst>
              <a:ext uri="{FF2B5EF4-FFF2-40B4-BE49-F238E27FC236}">
                <a16:creationId xmlns:a16="http://schemas.microsoft.com/office/drawing/2014/main" xmlns="" id="{970C5B95-A64B-4FDD-B8FB-800EAE61BC93}"/>
              </a:ext>
            </a:extLst>
          </p:cNvPr>
          <p:cNvSpPr txBox="1">
            <a:spLocks/>
          </p:cNvSpPr>
          <p:nvPr/>
        </p:nvSpPr>
        <p:spPr>
          <a:xfrm>
            <a:off x="810077" y="637054"/>
            <a:ext cx="5565704" cy="713891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Autofit/>
          </a:bodyPr>
          <a:lstStyle>
            <a:lvl1pPr algn="l" defTabSz="91430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399" b="0" kern="1200">
                <a:solidFill>
                  <a:srgbClr val="004A8F"/>
                </a:solidFill>
                <a:latin typeface="Myriad Pro Light SemiExt" panose="020B0405030403020204" pitchFamily="34" charset="0"/>
                <a:ea typeface="+mj-ea"/>
                <a:cs typeface="+mj-cs"/>
              </a:defRPr>
            </a:lvl1pPr>
          </a:lstStyle>
          <a:p>
            <a:r>
              <a:rPr lang="pt-BR" sz="4800" dirty="0">
                <a:solidFill>
                  <a:schemeClr val="bg1"/>
                </a:solidFill>
                <a:latin typeface="Titillium Web" panose="00000500000000000000" pitchFamily="2" charset="0"/>
              </a:rPr>
              <a:t>Variações de marca</a:t>
            </a:r>
          </a:p>
        </p:txBody>
      </p:sp>
    </p:spTree>
    <p:extLst>
      <p:ext uri="{BB962C8B-B14F-4D97-AF65-F5344CB8AC3E}">
        <p14:creationId xmlns:p14="http://schemas.microsoft.com/office/powerpoint/2010/main" val="573917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áfico 1">
            <a:extLst>
              <a:ext uri="{FF2B5EF4-FFF2-40B4-BE49-F238E27FC236}">
                <a16:creationId xmlns:a16="http://schemas.microsoft.com/office/drawing/2014/main" xmlns="" id="{C84D1E50-ECA6-472B-AB3E-4FC8B9BDD3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239420" y="121150"/>
            <a:ext cx="11666271" cy="6678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084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tângulo 41"/>
          <p:cNvSpPr/>
          <p:nvPr/>
        </p:nvSpPr>
        <p:spPr>
          <a:xfrm>
            <a:off x="1" y="0"/>
            <a:ext cx="4287668" cy="6858000"/>
          </a:xfrm>
          <a:prstGeom prst="rect">
            <a:avLst/>
          </a:prstGeom>
          <a:gradFill flip="none" rotWithShape="1">
            <a:gsLst>
              <a:gs pos="0">
                <a:srgbClr val="002753"/>
              </a:gs>
              <a:gs pos="100000">
                <a:srgbClr val="004A8E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2A1B4FE-7600-4AB8-9F47-4668E977BE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5530" y="804495"/>
            <a:ext cx="3002994" cy="1432990"/>
          </a:xfrm>
        </p:spPr>
        <p:txBody>
          <a:bodyPr>
            <a:noAutofit/>
          </a:bodyPr>
          <a:lstStyle/>
          <a:p>
            <a:r>
              <a:rPr lang="pt-BR" sz="4800" b="1" dirty="0">
                <a:solidFill>
                  <a:schemeClr val="bg1"/>
                </a:solidFill>
                <a:latin typeface="Titillium Web" panose="00000500000000000000" pitchFamily="2" charset="0"/>
              </a:rPr>
              <a:t>Usos </a:t>
            </a:r>
            <a:r>
              <a:rPr lang="pt-BR" sz="4800" b="1" strike="sngStrike" dirty="0">
                <a:solidFill>
                  <a:srgbClr val="FF0000"/>
                </a:solidFill>
                <a:latin typeface="Titillium Web" panose="00000500000000000000" pitchFamily="2" charset="0"/>
              </a:rPr>
              <a:t>incorretos</a:t>
            </a:r>
          </a:p>
        </p:txBody>
      </p:sp>
      <p:grpSp>
        <p:nvGrpSpPr>
          <p:cNvPr id="6" name="Agrupar 5">
            <a:extLst>
              <a:ext uri="{FF2B5EF4-FFF2-40B4-BE49-F238E27FC236}">
                <a16:creationId xmlns:a16="http://schemas.microsoft.com/office/drawing/2014/main" xmlns="" id="{9388AECD-5FD5-4D40-AE74-AEEE8081B926}"/>
              </a:ext>
            </a:extLst>
          </p:cNvPr>
          <p:cNvGrpSpPr/>
          <p:nvPr/>
        </p:nvGrpSpPr>
        <p:grpSpPr>
          <a:xfrm>
            <a:off x="5164937" y="557917"/>
            <a:ext cx="2840928" cy="944437"/>
            <a:chOff x="796371" y="2416851"/>
            <a:chExt cx="3150270" cy="1047274"/>
          </a:xfrm>
        </p:grpSpPr>
        <p:pic>
          <p:nvPicPr>
            <p:cNvPr id="47" name="Imagem 46" descr="Logotipo, nome da empresa&#10;&#10;Descrição gerada automaticamente">
              <a:extLst>
                <a:ext uri="{FF2B5EF4-FFF2-40B4-BE49-F238E27FC236}">
                  <a16:creationId xmlns:a16="http://schemas.microsoft.com/office/drawing/2014/main" xmlns="" id="{80EFADA9-3666-47F5-B5EF-67A1245E837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6371" y="2553279"/>
              <a:ext cx="3150270" cy="450270"/>
            </a:xfrm>
            <a:prstGeom prst="rect">
              <a:avLst/>
            </a:prstGeom>
          </p:spPr>
        </p:pic>
        <p:sp>
          <p:nvSpPr>
            <p:cNvPr id="9" name="CaixaDeTexto 8">
              <a:extLst>
                <a:ext uri="{FF2B5EF4-FFF2-40B4-BE49-F238E27FC236}">
                  <a16:creationId xmlns:a16="http://schemas.microsoft.com/office/drawing/2014/main" xmlns="" id="{FA48B4AA-958D-4439-8D2F-477F7661CDFC}"/>
                </a:ext>
              </a:extLst>
            </p:cNvPr>
            <p:cNvSpPr txBox="1"/>
            <p:nvPr/>
          </p:nvSpPr>
          <p:spPr>
            <a:xfrm>
              <a:off x="1234503" y="3147203"/>
              <a:ext cx="2294512" cy="316922"/>
            </a:xfrm>
            <a:prstGeom prst="rect">
              <a:avLst/>
            </a:prstGeom>
          </p:spPr>
          <p:txBody>
            <a:bodyPr wrap="square" rtlCol="0">
              <a:noAutofit/>
            </a:bodyPr>
            <a:lstStyle/>
            <a:p>
              <a:pPr algn="ctr"/>
              <a:r>
                <a:rPr lang="pt-BR" sz="1200" dirty="0">
                  <a:solidFill>
                    <a:schemeClr val="bg1">
                      <a:lumMod val="50000"/>
                    </a:schemeClr>
                  </a:solidFill>
                  <a:latin typeface="Myriad Pro" panose="020B0503030403020204" pitchFamily="34" charset="0"/>
                </a:rPr>
                <a:t>Alteração das proporções</a:t>
              </a:r>
            </a:p>
          </p:txBody>
        </p:sp>
        <p:grpSp>
          <p:nvGrpSpPr>
            <p:cNvPr id="21" name="Grupo 20"/>
            <p:cNvGrpSpPr/>
            <p:nvPr/>
          </p:nvGrpSpPr>
          <p:grpSpPr>
            <a:xfrm>
              <a:off x="1008040" y="2416851"/>
              <a:ext cx="2747438" cy="736489"/>
              <a:chOff x="2244132" y="2225607"/>
              <a:chExt cx="2957860" cy="792895"/>
            </a:xfrm>
          </p:grpSpPr>
          <p:cxnSp>
            <p:nvCxnSpPr>
              <p:cNvPr id="16" name="Conector reto 15"/>
              <p:cNvCxnSpPr/>
              <p:nvPr/>
            </p:nvCxnSpPr>
            <p:spPr>
              <a:xfrm>
                <a:off x="2244132" y="2225607"/>
                <a:ext cx="2957860" cy="792895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ector reto 19"/>
              <p:cNvCxnSpPr/>
              <p:nvPr/>
            </p:nvCxnSpPr>
            <p:spPr>
              <a:xfrm flipH="1">
                <a:off x="2244132" y="2225607"/>
                <a:ext cx="2957860" cy="792895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" name="Agrupar 7">
            <a:extLst>
              <a:ext uri="{FF2B5EF4-FFF2-40B4-BE49-F238E27FC236}">
                <a16:creationId xmlns:a16="http://schemas.microsoft.com/office/drawing/2014/main" xmlns="" id="{29D1DD26-3B47-4B65-B46C-434E6951A426}"/>
              </a:ext>
            </a:extLst>
          </p:cNvPr>
          <p:cNvGrpSpPr/>
          <p:nvPr/>
        </p:nvGrpSpPr>
        <p:grpSpPr>
          <a:xfrm>
            <a:off x="5301956" y="2210098"/>
            <a:ext cx="2477652" cy="1020427"/>
            <a:chOff x="4714799" y="2344549"/>
            <a:chExt cx="2747438" cy="1131539"/>
          </a:xfrm>
        </p:grpSpPr>
        <p:pic>
          <p:nvPicPr>
            <p:cNvPr id="5" name="Imagem 4">
              <a:extLst>
                <a:ext uri="{FF2B5EF4-FFF2-40B4-BE49-F238E27FC236}">
                  <a16:creationId xmlns:a16="http://schemas.microsoft.com/office/drawing/2014/main" xmlns="" id="{012A9BC3-F59D-466E-BC86-86BECEAF09A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14799" y="2410719"/>
              <a:ext cx="2723574" cy="661678"/>
            </a:xfrm>
            <a:prstGeom prst="rect">
              <a:avLst/>
            </a:prstGeom>
          </p:spPr>
        </p:pic>
        <p:sp>
          <p:nvSpPr>
            <p:cNvPr id="11" name="CaixaDeTexto 10">
              <a:extLst>
                <a:ext uri="{FF2B5EF4-FFF2-40B4-BE49-F238E27FC236}">
                  <a16:creationId xmlns:a16="http://schemas.microsoft.com/office/drawing/2014/main" xmlns="" id="{A9542FC3-8115-43DC-9C07-E3D695FA7EF7}"/>
                </a:ext>
              </a:extLst>
            </p:cNvPr>
            <p:cNvSpPr txBox="1"/>
            <p:nvPr/>
          </p:nvSpPr>
          <p:spPr>
            <a:xfrm>
              <a:off x="4941263" y="3159166"/>
              <a:ext cx="2294512" cy="316922"/>
            </a:xfrm>
            <a:prstGeom prst="rect">
              <a:avLst/>
            </a:prstGeom>
          </p:spPr>
          <p:txBody>
            <a:bodyPr wrap="square" rtlCol="0">
              <a:noAutofit/>
            </a:bodyPr>
            <a:lstStyle/>
            <a:p>
              <a:pPr algn="ctr"/>
              <a:r>
                <a:rPr lang="pt-BR" sz="1200" dirty="0" smtClean="0">
                  <a:solidFill>
                    <a:schemeClr val="bg1">
                      <a:lumMod val="50000"/>
                    </a:schemeClr>
                  </a:solidFill>
                  <a:latin typeface="Myriad Pro" panose="020B0503030403020204" pitchFamily="34" charset="0"/>
                </a:rPr>
                <a:t>Alteração de cores</a:t>
              </a:r>
              <a:endParaRPr lang="pt-BR" sz="1200" dirty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endParaRPr>
            </a:p>
          </p:txBody>
        </p:sp>
        <p:grpSp>
          <p:nvGrpSpPr>
            <p:cNvPr id="22" name="Grupo 21"/>
            <p:cNvGrpSpPr/>
            <p:nvPr/>
          </p:nvGrpSpPr>
          <p:grpSpPr>
            <a:xfrm>
              <a:off x="4714799" y="2344549"/>
              <a:ext cx="2747438" cy="736489"/>
              <a:chOff x="2244132" y="2225607"/>
              <a:chExt cx="2957860" cy="792895"/>
            </a:xfrm>
          </p:grpSpPr>
          <p:cxnSp>
            <p:nvCxnSpPr>
              <p:cNvPr id="23" name="Conector reto 22"/>
              <p:cNvCxnSpPr/>
              <p:nvPr/>
            </p:nvCxnSpPr>
            <p:spPr>
              <a:xfrm>
                <a:off x="2244132" y="2225607"/>
                <a:ext cx="2957860" cy="792895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ector reto 23"/>
              <p:cNvCxnSpPr/>
              <p:nvPr/>
            </p:nvCxnSpPr>
            <p:spPr>
              <a:xfrm flipH="1">
                <a:off x="2244132" y="2225607"/>
                <a:ext cx="2957860" cy="792895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" name="Agrupar 13">
            <a:extLst>
              <a:ext uri="{FF2B5EF4-FFF2-40B4-BE49-F238E27FC236}">
                <a16:creationId xmlns:a16="http://schemas.microsoft.com/office/drawing/2014/main" xmlns="" id="{2F91BCD2-0DB8-4ADA-9AD7-B0AD2B197D6C}"/>
              </a:ext>
            </a:extLst>
          </p:cNvPr>
          <p:cNvGrpSpPr/>
          <p:nvPr/>
        </p:nvGrpSpPr>
        <p:grpSpPr>
          <a:xfrm>
            <a:off x="8643534" y="340695"/>
            <a:ext cx="2477652" cy="1317597"/>
            <a:chOff x="907140" y="4444251"/>
            <a:chExt cx="2747438" cy="1461067"/>
          </a:xfrm>
        </p:grpSpPr>
        <p:pic>
          <p:nvPicPr>
            <p:cNvPr id="18" name="Imagem 17">
              <a:extLst>
                <a:ext uri="{FF2B5EF4-FFF2-40B4-BE49-F238E27FC236}">
                  <a16:creationId xmlns:a16="http://schemas.microsoft.com/office/drawing/2014/main" xmlns="" id="{A4F92E71-E9D8-47A8-AEBA-29173FF4650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37864" y="4444251"/>
              <a:ext cx="2685990" cy="1060260"/>
            </a:xfrm>
            <a:prstGeom prst="rect">
              <a:avLst/>
            </a:prstGeom>
          </p:spPr>
        </p:pic>
        <p:sp>
          <p:nvSpPr>
            <p:cNvPr id="15" name="CaixaDeTexto 14">
              <a:extLst>
                <a:ext uri="{FF2B5EF4-FFF2-40B4-BE49-F238E27FC236}">
                  <a16:creationId xmlns:a16="http://schemas.microsoft.com/office/drawing/2014/main" xmlns="" id="{1ECD4EB4-B6CA-4CF8-9145-D99FAF0C4BBB}"/>
                </a:ext>
              </a:extLst>
            </p:cNvPr>
            <p:cNvSpPr txBox="1"/>
            <p:nvPr/>
          </p:nvSpPr>
          <p:spPr>
            <a:xfrm>
              <a:off x="1133604" y="5588396"/>
              <a:ext cx="2294512" cy="316922"/>
            </a:xfrm>
            <a:prstGeom prst="rect">
              <a:avLst/>
            </a:prstGeom>
          </p:spPr>
          <p:txBody>
            <a:bodyPr wrap="square" rtlCol="0">
              <a:noAutofit/>
            </a:bodyPr>
            <a:lstStyle/>
            <a:p>
              <a:pPr algn="ctr"/>
              <a:r>
                <a:rPr lang="pt-BR" sz="1200" dirty="0">
                  <a:solidFill>
                    <a:schemeClr val="bg1">
                      <a:lumMod val="50000"/>
                    </a:schemeClr>
                  </a:solidFill>
                  <a:latin typeface="Myriad Pro" panose="020B0503030403020204" pitchFamily="34" charset="0"/>
                </a:rPr>
                <a:t>Baixa resolução</a:t>
              </a:r>
            </a:p>
          </p:txBody>
        </p:sp>
        <p:grpSp>
          <p:nvGrpSpPr>
            <p:cNvPr id="25" name="Grupo 24"/>
            <p:cNvGrpSpPr/>
            <p:nvPr/>
          </p:nvGrpSpPr>
          <p:grpSpPr>
            <a:xfrm>
              <a:off x="907140" y="4684136"/>
              <a:ext cx="2747438" cy="736489"/>
              <a:chOff x="2244132" y="2225607"/>
              <a:chExt cx="2957860" cy="792895"/>
            </a:xfrm>
          </p:grpSpPr>
          <p:cxnSp>
            <p:nvCxnSpPr>
              <p:cNvPr id="26" name="Conector reto 25"/>
              <p:cNvCxnSpPr/>
              <p:nvPr/>
            </p:nvCxnSpPr>
            <p:spPr>
              <a:xfrm>
                <a:off x="2244132" y="2225607"/>
                <a:ext cx="2957860" cy="792895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ector reto 26"/>
              <p:cNvCxnSpPr/>
              <p:nvPr/>
            </p:nvCxnSpPr>
            <p:spPr>
              <a:xfrm flipH="1">
                <a:off x="2244132" y="2225607"/>
                <a:ext cx="2957860" cy="792895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Agrupar 35">
            <a:extLst>
              <a:ext uri="{FF2B5EF4-FFF2-40B4-BE49-F238E27FC236}">
                <a16:creationId xmlns:a16="http://schemas.microsoft.com/office/drawing/2014/main" xmlns="" id="{4A47191A-06F3-4647-9F3F-1134A2704032}"/>
              </a:ext>
            </a:extLst>
          </p:cNvPr>
          <p:cNvGrpSpPr/>
          <p:nvPr/>
        </p:nvGrpSpPr>
        <p:grpSpPr>
          <a:xfrm>
            <a:off x="4843076" y="3837958"/>
            <a:ext cx="3453391" cy="1170941"/>
            <a:chOff x="4223285" y="4606876"/>
            <a:chExt cx="3829423" cy="1298442"/>
          </a:xfrm>
        </p:grpSpPr>
        <p:pic>
          <p:nvPicPr>
            <p:cNvPr id="31" name="Imagem 30">
              <a:extLst>
                <a:ext uri="{FF2B5EF4-FFF2-40B4-BE49-F238E27FC236}">
                  <a16:creationId xmlns:a16="http://schemas.microsoft.com/office/drawing/2014/main" xmlns="" id="{4527D71D-6286-40FA-AF86-49EDDEC66FE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714799" y="4606876"/>
              <a:ext cx="2625305" cy="817852"/>
            </a:xfrm>
            <a:prstGeom prst="rect">
              <a:avLst/>
            </a:prstGeom>
          </p:spPr>
        </p:pic>
        <p:sp>
          <p:nvSpPr>
            <p:cNvPr id="12" name="CaixaDeTexto 11">
              <a:extLst>
                <a:ext uri="{FF2B5EF4-FFF2-40B4-BE49-F238E27FC236}">
                  <a16:creationId xmlns:a16="http://schemas.microsoft.com/office/drawing/2014/main" xmlns="" id="{E134F9A6-5F9E-470A-B7E2-CA5F8099392E}"/>
                </a:ext>
              </a:extLst>
            </p:cNvPr>
            <p:cNvSpPr txBox="1"/>
            <p:nvPr/>
          </p:nvSpPr>
          <p:spPr>
            <a:xfrm>
              <a:off x="4223285" y="5588396"/>
              <a:ext cx="3829423" cy="316922"/>
            </a:xfrm>
            <a:prstGeom prst="rect">
              <a:avLst/>
            </a:prstGeom>
          </p:spPr>
          <p:txBody>
            <a:bodyPr wrap="square" rtlCol="0">
              <a:noAutofit/>
            </a:bodyPr>
            <a:lstStyle/>
            <a:p>
              <a:pPr algn="ctr"/>
              <a:r>
                <a:rPr lang="pt-BR" sz="1200" dirty="0" smtClean="0">
                  <a:solidFill>
                    <a:schemeClr val="bg1">
                      <a:lumMod val="50000"/>
                    </a:schemeClr>
                  </a:solidFill>
                  <a:latin typeface="Myriad Pro" panose="020B0503030403020204" pitchFamily="34" charset="0"/>
                </a:rPr>
                <a:t>Mudança na posição dos elementos</a:t>
              </a:r>
              <a:endParaRPr lang="pt-BR" sz="1200" dirty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endParaRPr>
            </a:p>
          </p:txBody>
        </p:sp>
        <p:grpSp>
          <p:nvGrpSpPr>
            <p:cNvPr id="28" name="Grupo 27"/>
            <p:cNvGrpSpPr/>
            <p:nvPr/>
          </p:nvGrpSpPr>
          <p:grpSpPr>
            <a:xfrm>
              <a:off x="4764277" y="4684732"/>
              <a:ext cx="2747438" cy="736489"/>
              <a:chOff x="2244132" y="2225607"/>
              <a:chExt cx="2957860" cy="792895"/>
            </a:xfrm>
          </p:grpSpPr>
          <p:cxnSp>
            <p:nvCxnSpPr>
              <p:cNvPr id="29" name="Conector reto 28"/>
              <p:cNvCxnSpPr/>
              <p:nvPr/>
            </p:nvCxnSpPr>
            <p:spPr>
              <a:xfrm>
                <a:off x="2244132" y="2225607"/>
                <a:ext cx="2957860" cy="792895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ector reto 29"/>
              <p:cNvCxnSpPr/>
              <p:nvPr/>
            </p:nvCxnSpPr>
            <p:spPr>
              <a:xfrm flipH="1">
                <a:off x="2244132" y="2225607"/>
                <a:ext cx="2957860" cy="792895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upo 9"/>
          <p:cNvGrpSpPr/>
          <p:nvPr/>
        </p:nvGrpSpPr>
        <p:grpSpPr>
          <a:xfrm>
            <a:off x="5258035" y="5551273"/>
            <a:ext cx="2477652" cy="1054870"/>
            <a:chOff x="5258035" y="5551273"/>
            <a:chExt cx="2477652" cy="1054870"/>
          </a:xfrm>
        </p:grpSpPr>
        <p:pic>
          <p:nvPicPr>
            <p:cNvPr id="3" name="Imagem 2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307" t="39770" r="44466" b="39190"/>
            <a:stretch/>
          </p:blipFill>
          <p:spPr>
            <a:xfrm>
              <a:off x="5823596" y="5569383"/>
              <a:ext cx="1436410" cy="616298"/>
            </a:xfrm>
            <a:prstGeom prst="rect">
              <a:avLst/>
            </a:prstGeom>
          </p:spPr>
        </p:pic>
        <p:sp>
          <p:nvSpPr>
            <p:cNvPr id="32" name="CaixaDeTexto 31">
              <a:extLst>
                <a:ext uri="{FF2B5EF4-FFF2-40B4-BE49-F238E27FC236}">
                  <a16:creationId xmlns:a16="http://schemas.microsoft.com/office/drawing/2014/main" xmlns="" id="{A9542FC3-8115-43DC-9C07-E3D695FA7EF7}"/>
                </a:ext>
              </a:extLst>
            </p:cNvPr>
            <p:cNvSpPr txBox="1"/>
            <p:nvPr/>
          </p:nvSpPr>
          <p:spPr>
            <a:xfrm>
              <a:off x="5462261" y="6320341"/>
              <a:ext cx="2069201" cy="285802"/>
            </a:xfrm>
            <a:prstGeom prst="rect">
              <a:avLst/>
            </a:prstGeom>
          </p:spPr>
          <p:txBody>
            <a:bodyPr wrap="square" rtlCol="0">
              <a:noAutofit/>
            </a:bodyPr>
            <a:lstStyle/>
            <a:p>
              <a:pPr algn="ctr"/>
              <a:r>
                <a:rPr lang="pt-BR" sz="1200" dirty="0" smtClean="0">
                  <a:solidFill>
                    <a:schemeClr val="bg1">
                      <a:lumMod val="50000"/>
                    </a:schemeClr>
                  </a:solidFill>
                  <a:latin typeface="Myriad Pro" panose="020B0503030403020204" pitchFamily="34" charset="0"/>
                </a:rPr>
                <a:t>Alteração do nome da marca</a:t>
              </a:r>
              <a:endParaRPr lang="pt-BR" sz="1200" dirty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endParaRPr>
            </a:p>
          </p:txBody>
        </p:sp>
        <p:grpSp>
          <p:nvGrpSpPr>
            <p:cNvPr id="33" name="Grupo 32"/>
            <p:cNvGrpSpPr/>
            <p:nvPr/>
          </p:nvGrpSpPr>
          <p:grpSpPr>
            <a:xfrm>
              <a:off x="5258035" y="5551273"/>
              <a:ext cx="2477652" cy="664169"/>
              <a:chOff x="2244132" y="2225607"/>
              <a:chExt cx="2957860" cy="792895"/>
            </a:xfrm>
          </p:grpSpPr>
          <p:cxnSp>
            <p:nvCxnSpPr>
              <p:cNvPr id="34" name="Conector reto 33"/>
              <p:cNvCxnSpPr/>
              <p:nvPr/>
            </p:nvCxnSpPr>
            <p:spPr>
              <a:xfrm>
                <a:off x="2244132" y="2225607"/>
                <a:ext cx="2957860" cy="792895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ector reto 34"/>
              <p:cNvCxnSpPr/>
              <p:nvPr/>
            </p:nvCxnSpPr>
            <p:spPr>
              <a:xfrm flipH="1">
                <a:off x="2244132" y="2225607"/>
                <a:ext cx="2957860" cy="792895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8" name="Agrupar 37">
            <a:extLst>
              <a:ext uri="{FF2B5EF4-FFF2-40B4-BE49-F238E27FC236}">
                <a16:creationId xmlns:a16="http://schemas.microsoft.com/office/drawing/2014/main" xmlns="" id="{B1D6A938-D44E-4016-B842-4A4FA8396DE8}"/>
              </a:ext>
            </a:extLst>
          </p:cNvPr>
          <p:cNvGrpSpPr/>
          <p:nvPr/>
        </p:nvGrpSpPr>
        <p:grpSpPr>
          <a:xfrm>
            <a:off x="8762127" y="3866577"/>
            <a:ext cx="2488046" cy="1142322"/>
            <a:chOff x="8398394" y="4638611"/>
            <a:chExt cx="2758963" cy="1266707"/>
          </a:xfrm>
        </p:grpSpPr>
        <p:pic>
          <p:nvPicPr>
            <p:cNvPr id="49" name="Imagem 48">
              <a:extLst>
                <a:ext uri="{FF2B5EF4-FFF2-40B4-BE49-F238E27FC236}">
                  <a16:creationId xmlns:a16="http://schemas.microsoft.com/office/drawing/2014/main" xmlns="" id="{B65855C2-F5DF-4B83-BD03-D91DDA6A908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950991" y="4713860"/>
              <a:ext cx="2206366" cy="603883"/>
            </a:xfrm>
            <a:prstGeom prst="rect">
              <a:avLst/>
            </a:prstGeom>
          </p:spPr>
        </p:pic>
        <p:sp>
          <p:nvSpPr>
            <p:cNvPr id="17" name="Nuvem 16">
              <a:extLst>
                <a:ext uri="{FF2B5EF4-FFF2-40B4-BE49-F238E27FC236}">
                  <a16:creationId xmlns:a16="http://schemas.microsoft.com/office/drawing/2014/main" xmlns="" id="{C3E7D305-9397-4DF2-ACC5-C211C1CA7FF2}"/>
                </a:ext>
              </a:extLst>
            </p:cNvPr>
            <p:cNvSpPr/>
            <p:nvPr/>
          </p:nvSpPr>
          <p:spPr>
            <a:xfrm>
              <a:off x="8398394" y="4819779"/>
              <a:ext cx="685473" cy="508702"/>
            </a:xfrm>
            <a:prstGeom prst="cloud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43" name="CaixaDeTexto 42">
              <a:extLst>
                <a:ext uri="{FF2B5EF4-FFF2-40B4-BE49-F238E27FC236}">
                  <a16:creationId xmlns:a16="http://schemas.microsoft.com/office/drawing/2014/main" xmlns="" id="{DB7BEA5A-A4A7-4045-B210-4772210EEB7A}"/>
                </a:ext>
              </a:extLst>
            </p:cNvPr>
            <p:cNvSpPr txBox="1"/>
            <p:nvPr/>
          </p:nvSpPr>
          <p:spPr>
            <a:xfrm>
              <a:off x="8636382" y="5588396"/>
              <a:ext cx="2294512" cy="316922"/>
            </a:xfrm>
            <a:prstGeom prst="rect">
              <a:avLst/>
            </a:prstGeom>
          </p:spPr>
          <p:txBody>
            <a:bodyPr wrap="square" rtlCol="0">
              <a:noAutofit/>
            </a:bodyPr>
            <a:lstStyle/>
            <a:p>
              <a:pPr algn="ctr"/>
              <a:r>
                <a:rPr lang="pt-BR" sz="1200" dirty="0">
                  <a:solidFill>
                    <a:schemeClr val="bg1">
                      <a:lumMod val="50000"/>
                    </a:schemeClr>
                  </a:solidFill>
                  <a:latin typeface="Myriad Pro" panose="020B0503030403020204" pitchFamily="34" charset="0"/>
                </a:rPr>
                <a:t>Margem desrespeitada</a:t>
              </a:r>
            </a:p>
          </p:txBody>
        </p:sp>
        <p:grpSp>
          <p:nvGrpSpPr>
            <p:cNvPr id="44" name="Grupo 32">
              <a:extLst>
                <a:ext uri="{FF2B5EF4-FFF2-40B4-BE49-F238E27FC236}">
                  <a16:creationId xmlns:a16="http://schemas.microsoft.com/office/drawing/2014/main" xmlns="" id="{324C1C6C-7EFA-4612-A66F-38563BD2FC04}"/>
                </a:ext>
              </a:extLst>
            </p:cNvPr>
            <p:cNvGrpSpPr/>
            <p:nvPr/>
          </p:nvGrpSpPr>
          <p:grpSpPr>
            <a:xfrm>
              <a:off x="8409919" y="4638611"/>
              <a:ext cx="2747438" cy="736489"/>
              <a:chOff x="2244132" y="2225607"/>
              <a:chExt cx="2957860" cy="792895"/>
            </a:xfrm>
          </p:grpSpPr>
          <p:cxnSp>
            <p:nvCxnSpPr>
              <p:cNvPr id="45" name="Conector reto 44">
                <a:extLst>
                  <a:ext uri="{FF2B5EF4-FFF2-40B4-BE49-F238E27FC236}">
                    <a16:creationId xmlns:a16="http://schemas.microsoft.com/office/drawing/2014/main" xmlns="" id="{4A501232-9230-49C7-A0E0-B301B2070467}"/>
                  </a:ext>
                </a:extLst>
              </p:cNvPr>
              <p:cNvCxnSpPr/>
              <p:nvPr/>
            </p:nvCxnSpPr>
            <p:spPr>
              <a:xfrm>
                <a:off x="2244132" y="2225607"/>
                <a:ext cx="2957860" cy="792895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ector reto 45">
                <a:extLst>
                  <a:ext uri="{FF2B5EF4-FFF2-40B4-BE49-F238E27FC236}">
                    <a16:creationId xmlns:a16="http://schemas.microsoft.com/office/drawing/2014/main" xmlns="" id="{52EB3D48-6C04-44DB-854A-AB3121797B80}"/>
                  </a:ext>
                </a:extLst>
              </p:cNvPr>
              <p:cNvCxnSpPr/>
              <p:nvPr/>
            </p:nvCxnSpPr>
            <p:spPr>
              <a:xfrm flipH="1">
                <a:off x="2244132" y="2225607"/>
                <a:ext cx="2957860" cy="792895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50" name="Gráfico 8">
            <a:extLst>
              <a:ext uri="{FF2B5EF4-FFF2-40B4-BE49-F238E27FC236}">
                <a16:creationId xmlns:a16="http://schemas.microsoft.com/office/drawing/2014/main" xmlns="" id="{50123B97-B201-4CEA-8161-A922927BD3DE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96DAC541-7B7A-43D3-8B79-37D633B846F1}">
                <asvg:svgBlip xmlns:asvg="http://schemas.microsoft.com/office/drawing/2016/SVG/main" xmlns="" r:embed="rId9"/>
              </a:ext>
            </a:extLst>
          </a:blip>
          <a:srcRect l="25513" r="27547" b="43006"/>
          <a:stretch/>
        </p:blipFill>
        <p:spPr>
          <a:xfrm>
            <a:off x="578337" y="5135974"/>
            <a:ext cx="1023816" cy="983813"/>
          </a:xfrm>
          <a:prstGeom prst="rect">
            <a:avLst/>
          </a:prstGeom>
        </p:spPr>
      </p:pic>
      <p:sp>
        <p:nvSpPr>
          <p:cNvPr id="51" name="CaixaDeTexto 50">
            <a:extLst>
              <a:ext uri="{FF2B5EF4-FFF2-40B4-BE49-F238E27FC236}">
                <a16:creationId xmlns:a16="http://schemas.microsoft.com/office/drawing/2014/main" xmlns="" id="{FC9A54CB-69D5-40D3-A60B-FEC102C6A442}"/>
              </a:ext>
            </a:extLst>
          </p:cNvPr>
          <p:cNvSpPr txBox="1"/>
          <p:nvPr/>
        </p:nvSpPr>
        <p:spPr>
          <a:xfrm>
            <a:off x="615530" y="2609805"/>
            <a:ext cx="30298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sz="1600" dirty="0" smtClean="0">
                <a:solidFill>
                  <a:schemeClr val="bg1"/>
                </a:solidFill>
                <a:latin typeface="Titillium Web" panose="00000500000000000000" pitchFamily="2" charset="0"/>
              </a:rPr>
              <a:t>Alguns cuidados são necessários para manter o padrão da marca. Ao lado, exemplificamos alguns erros comuns e graves que devem ser evitados.</a:t>
            </a:r>
            <a:endParaRPr lang="pt-BR" sz="1600" dirty="0">
              <a:solidFill>
                <a:schemeClr val="bg1"/>
              </a:solidFill>
              <a:latin typeface="Titillium Web" panose="00000500000000000000" pitchFamily="2" charset="0"/>
            </a:endParaRPr>
          </a:p>
        </p:txBody>
      </p:sp>
      <p:grpSp>
        <p:nvGrpSpPr>
          <p:cNvPr id="48" name="Agrupar 12">
            <a:extLst>
              <a:ext uri="{FF2B5EF4-FFF2-40B4-BE49-F238E27FC236}">
                <a16:creationId xmlns:a16="http://schemas.microsoft.com/office/drawing/2014/main" xmlns="" id="{4D1AE207-D067-46FE-9164-464DDA816928}"/>
              </a:ext>
            </a:extLst>
          </p:cNvPr>
          <p:cNvGrpSpPr/>
          <p:nvPr/>
        </p:nvGrpSpPr>
        <p:grpSpPr>
          <a:xfrm>
            <a:off x="8795934" y="2323716"/>
            <a:ext cx="2477652" cy="1059209"/>
            <a:chOff x="8266887" y="2301544"/>
            <a:chExt cx="2747438" cy="1174544"/>
          </a:xfrm>
        </p:grpSpPr>
        <p:pic>
          <p:nvPicPr>
            <p:cNvPr id="52" name="Imagem 51">
              <a:extLst>
                <a:ext uri="{FF2B5EF4-FFF2-40B4-BE49-F238E27FC236}">
                  <a16:creationId xmlns:a16="http://schemas.microsoft.com/office/drawing/2014/main" xmlns="" id="{BE0E77C9-52BC-4848-9EBB-27BF80A12DA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8442681" y="2301544"/>
              <a:ext cx="2451443" cy="702005"/>
            </a:xfrm>
            <a:prstGeom prst="rect">
              <a:avLst/>
            </a:prstGeom>
          </p:spPr>
        </p:pic>
        <p:sp>
          <p:nvSpPr>
            <p:cNvPr id="53" name="CaixaDeTexto 52">
              <a:extLst>
                <a:ext uri="{FF2B5EF4-FFF2-40B4-BE49-F238E27FC236}">
                  <a16:creationId xmlns:a16="http://schemas.microsoft.com/office/drawing/2014/main" xmlns="" id="{A9542FC3-8115-43DC-9C07-E3D695FA7EF7}"/>
                </a:ext>
              </a:extLst>
            </p:cNvPr>
            <p:cNvSpPr txBox="1"/>
            <p:nvPr/>
          </p:nvSpPr>
          <p:spPr>
            <a:xfrm>
              <a:off x="8493351" y="3159166"/>
              <a:ext cx="2294512" cy="316922"/>
            </a:xfrm>
            <a:prstGeom prst="rect">
              <a:avLst/>
            </a:prstGeom>
          </p:spPr>
          <p:txBody>
            <a:bodyPr wrap="square" rtlCol="0">
              <a:noAutofit/>
            </a:bodyPr>
            <a:lstStyle/>
            <a:p>
              <a:pPr algn="ctr"/>
              <a:r>
                <a:rPr lang="pt-BR" sz="1200" dirty="0">
                  <a:solidFill>
                    <a:schemeClr val="bg1">
                      <a:lumMod val="50000"/>
                    </a:schemeClr>
                  </a:solidFill>
                  <a:latin typeface="Myriad Pro" panose="020B0503030403020204" pitchFamily="34" charset="0"/>
                </a:rPr>
                <a:t>Aplicação ilegível</a:t>
              </a:r>
            </a:p>
          </p:txBody>
        </p:sp>
        <p:grpSp>
          <p:nvGrpSpPr>
            <p:cNvPr id="54" name="Grupo 53"/>
            <p:cNvGrpSpPr/>
            <p:nvPr/>
          </p:nvGrpSpPr>
          <p:grpSpPr>
            <a:xfrm>
              <a:off x="8266887" y="2306355"/>
              <a:ext cx="2747438" cy="736489"/>
              <a:chOff x="2244132" y="2225607"/>
              <a:chExt cx="2957860" cy="792895"/>
            </a:xfrm>
          </p:grpSpPr>
          <p:cxnSp>
            <p:nvCxnSpPr>
              <p:cNvPr id="55" name="Conector reto 54"/>
              <p:cNvCxnSpPr/>
              <p:nvPr/>
            </p:nvCxnSpPr>
            <p:spPr>
              <a:xfrm>
                <a:off x="2244132" y="2225607"/>
                <a:ext cx="2957860" cy="792895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ector reto 55"/>
              <p:cNvCxnSpPr/>
              <p:nvPr/>
            </p:nvCxnSpPr>
            <p:spPr>
              <a:xfrm flipH="1">
                <a:off x="2244132" y="2225607"/>
                <a:ext cx="2957860" cy="792895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" name="Grupo 3"/>
          <p:cNvGrpSpPr/>
          <p:nvPr/>
        </p:nvGrpSpPr>
        <p:grpSpPr>
          <a:xfrm>
            <a:off x="8671241" y="5531176"/>
            <a:ext cx="2477652" cy="1074967"/>
            <a:chOff x="8671241" y="5531176"/>
            <a:chExt cx="2477652" cy="1074967"/>
          </a:xfrm>
        </p:grpSpPr>
        <p:sp>
          <p:nvSpPr>
            <p:cNvPr id="58" name="CaixaDeTexto 57">
              <a:extLst>
                <a:ext uri="{FF2B5EF4-FFF2-40B4-BE49-F238E27FC236}">
                  <a16:creationId xmlns:a16="http://schemas.microsoft.com/office/drawing/2014/main" xmlns="" id="{A9542FC3-8115-43DC-9C07-E3D695FA7EF7}"/>
                </a:ext>
              </a:extLst>
            </p:cNvPr>
            <p:cNvSpPr txBox="1"/>
            <p:nvPr/>
          </p:nvSpPr>
          <p:spPr>
            <a:xfrm>
              <a:off x="8875467" y="6320341"/>
              <a:ext cx="2069201" cy="285802"/>
            </a:xfrm>
            <a:prstGeom prst="rect">
              <a:avLst/>
            </a:prstGeom>
          </p:spPr>
          <p:txBody>
            <a:bodyPr wrap="square" rtlCol="0">
              <a:noAutofit/>
            </a:bodyPr>
            <a:lstStyle/>
            <a:p>
              <a:pPr algn="ctr"/>
              <a:r>
                <a:rPr lang="pt-BR" sz="1200" dirty="0" smtClean="0">
                  <a:solidFill>
                    <a:schemeClr val="bg1">
                      <a:lumMod val="50000"/>
                    </a:schemeClr>
                  </a:solidFill>
                  <a:latin typeface="Myriad Pro" panose="020B0503030403020204" pitchFamily="34" charset="0"/>
                </a:rPr>
                <a:t>Inclinação do símbolo</a:t>
              </a:r>
              <a:endParaRPr lang="pt-BR" sz="1200" dirty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endParaRPr>
            </a:p>
          </p:txBody>
        </p:sp>
        <p:pic>
          <p:nvPicPr>
            <p:cNvPr id="62" name="Imagem 61"/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890" t="32372" r="37651" b="33903"/>
            <a:stretch/>
          </p:blipFill>
          <p:spPr>
            <a:xfrm rot="18000000">
              <a:off x="9560022" y="5516204"/>
              <a:ext cx="644679" cy="674624"/>
            </a:xfrm>
            <a:prstGeom prst="rect">
              <a:avLst/>
            </a:prstGeom>
          </p:spPr>
        </p:pic>
        <p:grpSp>
          <p:nvGrpSpPr>
            <p:cNvPr id="59" name="Grupo 58"/>
            <p:cNvGrpSpPr/>
            <p:nvPr/>
          </p:nvGrpSpPr>
          <p:grpSpPr>
            <a:xfrm>
              <a:off x="8671241" y="5551273"/>
              <a:ext cx="2477652" cy="664169"/>
              <a:chOff x="2244132" y="2225607"/>
              <a:chExt cx="2957860" cy="792895"/>
            </a:xfrm>
          </p:grpSpPr>
          <p:cxnSp>
            <p:nvCxnSpPr>
              <p:cNvPr id="60" name="Conector reto 59"/>
              <p:cNvCxnSpPr/>
              <p:nvPr/>
            </p:nvCxnSpPr>
            <p:spPr>
              <a:xfrm>
                <a:off x="2244132" y="2225607"/>
                <a:ext cx="2957860" cy="792895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ector reto 60"/>
              <p:cNvCxnSpPr/>
              <p:nvPr/>
            </p:nvCxnSpPr>
            <p:spPr>
              <a:xfrm flipH="1">
                <a:off x="2244132" y="2225607"/>
                <a:ext cx="2957860" cy="792895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46011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117"/>
            <a:ext cx="12192000" cy="6188412"/>
          </a:xfrm>
          <a:prstGeom prst="rect">
            <a:avLst/>
          </a:prstGeom>
        </p:spPr>
      </p:pic>
      <p:sp>
        <p:nvSpPr>
          <p:cNvPr id="4" name="Retângulo 3"/>
          <p:cNvSpPr/>
          <p:nvPr/>
        </p:nvSpPr>
        <p:spPr>
          <a:xfrm>
            <a:off x="0" y="6382529"/>
            <a:ext cx="12192000" cy="475471"/>
          </a:xfrm>
          <a:prstGeom prst="rect">
            <a:avLst/>
          </a:prstGeom>
          <a:solidFill>
            <a:srgbClr val="E7E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xmlns="" id="{92A1B4FE-7600-4AB8-9F47-4668E977BE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1068" y="70338"/>
            <a:ext cx="3002994" cy="687756"/>
          </a:xfrm>
        </p:spPr>
        <p:txBody>
          <a:bodyPr>
            <a:noAutofit/>
          </a:bodyPr>
          <a:lstStyle/>
          <a:p>
            <a:r>
              <a:rPr lang="pt-BR" sz="3200" b="1" dirty="0" smtClean="0">
                <a:solidFill>
                  <a:schemeClr val="bg1">
                    <a:lumMod val="75000"/>
                  </a:schemeClr>
                </a:solidFill>
                <a:latin typeface="Titillium Web" panose="00000500000000000000" pitchFamily="2" charset="0"/>
              </a:rPr>
              <a:t>Aplicações</a:t>
            </a:r>
            <a:endParaRPr lang="pt-BR" sz="3200" b="1" dirty="0">
              <a:solidFill>
                <a:schemeClr val="bg1">
                  <a:lumMod val="75000"/>
                </a:schemeClr>
              </a:solidFill>
              <a:latin typeface="Titillium Web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0357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/>
          <a:srcRect b="11157"/>
          <a:stretch/>
        </p:blipFill>
        <p:spPr>
          <a:xfrm>
            <a:off x="0" y="1"/>
            <a:ext cx="12192000" cy="6861908"/>
          </a:xfrm>
          <a:prstGeom prst="rect">
            <a:avLst/>
          </a:prstGeom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xmlns="" id="{92A1B4FE-7600-4AB8-9F47-4668E977BE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1068" y="70338"/>
            <a:ext cx="3002994" cy="687756"/>
          </a:xfrm>
        </p:spPr>
        <p:txBody>
          <a:bodyPr>
            <a:noAutofit/>
          </a:bodyPr>
          <a:lstStyle/>
          <a:p>
            <a:r>
              <a:rPr lang="pt-BR" sz="3200" b="1" dirty="0" smtClean="0">
                <a:solidFill>
                  <a:schemeClr val="bg1"/>
                </a:solidFill>
                <a:latin typeface="Titillium Web" panose="00000500000000000000" pitchFamily="2" charset="0"/>
              </a:rPr>
              <a:t>Aplicações</a:t>
            </a:r>
            <a:endParaRPr lang="pt-BR" sz="3200" b="1" dirty="0">
              <a:solidFill>
                <a:schemeClr val="bg1"/>
              </a:solidFill>
              <a:latin typeface="Titillium Web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6227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xmlns="" id="{BBA194E6-D3B7-4843-9385-8B856FE1DF6C}"/>
              </a:ext>
            </a:extLst>
          </p:cNvPr>
          <p:cNvSpPr/>
          <p:nvPr/>
        </p:nvSpPr>
        <p:spPr>
          <a:xfrm>
            <a:off x="5396752" y="2035500"/>
            <a:ext cx="6025812" cy="70351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2A1B4FE-7600-4AB8-9F47-4668E977BE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2326" y="414218"/>
            <a:ext cx="7572990" cy="898987"/>
          </a:xfrm>
        </p:spPr>
        <p:txBody>
          <a:bodyPr>
            <a:normAutofit/>
          </a:bodyPr>
          <a:lstStyle/>
          <a:p>
            <a:r>
              <a:rPr lang="pt-BR" sz="3200" b="1" dirty="0">
                <a:latin typeface="Titillium Web" panose="00000500000000000000" pitchFamily="2" charset="0"/>
              </a:rPr>
              <a:t>Dúvidas e aprovação de materiais</a:t>
            </a:r>
            <a:endParaRPr lang="pt-BR" sz="3200" b="1" dirty="0">
              <a:solidFill>
                <a:srgbClr val="FF0000"/>
              </a:solidFill>
              <a:latin typeface="Titillium Web" panose="00000500000000000000" pitchFamily="2" charset="0"/>
            </a:endParaRPr>
          </a:p>
        </p:txBody>
      </p:sp>
      <p:sp>
        <p:nvSpPr>
          <p:cNvPr id="48" name="CaixaDeTexto 47">
            <a:extLst>
              <a:ext uri="{FF2B5EF4-FFF2-40B4-BE49-F238E27FC236}">
                <a16:creationId xmlns:a16="http://schemas.microsoft.com/office/drawing/2014/main" xmlns="" id="{8D446664-A50C-46DD-B17E-75621CB6973A}"/>
              </a:ext>
            </a:extLst>
          </p:cNvPr>
          <p:cNvSpPr txBox="1"/>
          <p:nvPr/>
        </p:nvSpPr>
        <p:spPr>
          <a:xfrm>
            <a:off x="1031206" y="1625877"/>
            <a:ext cx="38455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sz="1600" dirty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rPr>
              <a:t>Nossa equipe de comunicação e marketing está disponível para atender sua dúvida ou validar todo material externo criado, envie o material para nosso e-mail.</a:t>
            </a:r>
          </a:p>
        </p:txBody>
      </p:sp>
      <p:sp>
        <p:nvSpPr>
          <p:cNvPr id="52" name="Título 1">
            <a:extLst>
              <a:ext uri="{FF2B5EF4-FFF2-40B4-BE49-F238E27FC236}">
                <a16:creationId xmlns:a16="http://schemas.microsoft.com/office/drawing/2014/main" xmlns="" id="{16DD47C1-0466-4A7A-AD2C-12E51E5DB4EF}"/>
              </a:ext>
            </a:extLst>
          </p:cNvPr>
          <p:cNvSpPr txBox="1">
            <a:spLocks/>
          </p:cNvSpPr>
          <p:nvPr/>
        </p:nvSpPr>
        <p:spPr>
          <a:xfrm>
            <a:off x="6242870" y="2162890"/>
            <a:ext cx="5087645" cy="432576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Autofit/>
          </a:bodyPr>
          <a:lstStyle>
            <a:lvl1pPr algn="l" defTabSz="91430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399" b="0" kern="1200">
                <a:solidFill>
                  <a:srgbClr val="004A8F"/>
                </a:solidFill>
                <a:latin typeface="Myriad Pro Light SemiExt" panose="020B0405030403020204" pitchFamily="34" charset="0"/>
                <a:ea typeface="+mj-ea"/>
                <a:cs typeface="+mj-cs"/>
              </a:defRPr>
            </a:lvl1pPr>
          </a:lstStyle>
          <a:p>
            <a:r>
              <a:rPr lang="pt-BR" sz="2800" dirty="0">
                <a:latin typeface="Myriad Pro" panose="020B0503030403020204" pitchFamily="34" charset="0"/>
              </a:rPr>
              <a:t>marketing@primecontrol.com.br</a:t>
            </a:r>
          </a:p>
        </p:txBody>
      </p:sp>
      <p:pic>
        <p:nvPicPr>
          <p:cNvPr id="10242" name="Picture 2" descr="Free Mail Icon, Symbol. Download in PNG, SVG format.">
            <a:extLst>
              <a:ext uri="{FF2B5EF4-FFF2-40B4-BE49-F238E27FC236}">
                <a16:creationId xmlns:a16="http://schemas.microsoft.com/office/drawing/2014/main" xmlns="" id="{46B87C03-ED05-4ADD-8A75-E7FAFE5CD2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5683" y="2154265"/>
            <a:ext cx="497246" cy="497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tângulo 7"/>
          <p:cNvSpPr/>
          <p:nvPr/>
        </p:nvSpPr>
        <p:spPr>
          <a:xfrm>
            <a:off x="1" y="0"/>
            <a:ext cx="108136" cy="6858000"/>
          </a:xfrm>
          <a:prstGeom prst="rect">
            <a:avLst/>
          </a:prstGeom>
          <a:gradFill flip="none" rotWithShape="1">
            <a:gsLst>
              <a:gs pos="0">
                <a:srgbClr val="002753"/>
              </a:gs>
              <a:gs pos="100000">
                <a:srgbClr val="004A8E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xmlns="" id="{BBA194E6-D3B7-4843-9385-8B856FE1DF6C}"/>
              </a:ext>
            </a:extLst>
          </p:cNvPr>
          <p:cNvSpPr/>
          <p:nvPr/>
        </p:nvSpPr>
        <p:spPr>
          <a:xfrm>
            <a:off x="5396752" y="5138209"/>
            <a:ext cx="6025812" cy="70351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xmlns="" id="{92A1B4FE-7600-4AB8-9F47-4668E977BE02}"/>
              </a:ext>
            </a:extLst>
          </p:cNvPr>
          <p:cNvSpPr txBox="1">
            <a:spLocks/>
          </p:cNvSpPr>
          <p:nvPr/>
        </p:nvSpPr>
        <p:spPr>
          <a:xfrm>
            <a:off x="922326" y="3712398"/>
            <a:ext cx="7572990" cy="852007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/>
          </a:bodyPr>
          <a:lstStyle>
            <a:lvl1pPr algn="l" defTabSz="91430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399" b="0" kern="1200">
                <a:solidFill>
                  <a:srgbClr val="004A8F"/>
                </a:solidFill>
                <a:latin typeface="Myriad Pro Light SemiExt" panose="020B0405030403020204" pitchFamily="34" charset="0"/>
                <a:ea typeface="+mj-ea"/>
                <a:cs typeface="+mj-cs"/>
              </a:defRPr>
            </a:lvl1pPr>
          </a:lstStyle>
          <a:p>
            <a:r>
              <a:rPr lang="pt-BR" sz="3200" b="1" dirty="0" smtClean="0">
                <a:latin typeface="Titillium Web" panose="00000500000000000000" pitchFamily="2" charset="0"/>
              </a:rPr>
              <a:t>Arquivos da logo</a:t>
            </a:r>
            <a:endParaRPr lang="pt-BR" sz="3200" b="1" dirty="0">
              <a:solidFill>
                <a:srgbClr val="FF0000"/>
              </a:solidFill>
              <a:latin typeface="Titillium Web" panose="00000500000000000000" pitchFamily="2" charset="0"/>
            </a:endParaRP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xmlns="" id="{8D446664-A50C-46DD-B17E-75621CB6973A}"/>
              </a:ext>
            </a:extLst>
          </p:cNvPr>
          <p:cNvSpPr txBox="1"/>
          <p:nvPr/>
        </p:nvSpPr>
        <p:spPr>
          <a:xfrm>
            <a:off x="1031206" y="4798928"/>
            <a:ext cx="38455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sz="1600" dirty="0" smtClean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rPr>
              <a:t>Os arquivos que compõem a logo estão disponíveis para download em nosso website, na página </a:t>
            </a:r>
            <a:r>
              <a:rPr lang="pt-BR" sz="1600" b="1" dirty="0" smtClean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rPr>
              <a:t>Imprensa</a:t>
            </a:r>
            <a:r>
              <a:rPr lang="pt-BR" sz="1600" dirty="0" smtClean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rPr>
              <a:t>.</a:t>
            </a:r>
            <a:endParaRPr lang="pt-BR" sz="1600" dirty="0">
              <a:solidFill>
                <a:schemeClr val="bg1">
                  <a:lumMod val="50000"/>
                </a:schemeClr>
              </a:solidFill>
              <a:latin typeface="Myriad Pro" panose="020B0503030403020204" pitchFamily="34" charset="0"/>
            </a:endParaRPr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xmlns="" id="{16DD47C1-0466-4A7A-AD2C-12E51E5DB4EF}"/>
              </a:ext>
            </a:extLst>
          </p:cNvPr>
          <p:cNvSpPr txBox="1">
            <a:spLocks/>
          </p:cNvSpPr>
          <p:nvPr/>
        </p:nvSpPr>
        <p:spPr>
          <a:xfrm>
            <a:off x="6242870" y="5265599"/>
            <a:ext cx="5087645" cy="432576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Autofit/>
          </a:bodyPr>
          <a:lstStyle>
            <a:lvl1pPr algn="l" defTabSz="91430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399" b="0" kern="1200">
                <a:solidFill>
                  <a:srgbClr val="004A8F"/>
                </a:solidFill>
                <a:latin typeface="Myriad Pro Light SemiExt" panose="020B0405030403020204" pitchFamily="34" charset="0"/>
                <a:ea typeface="+mj-ea"/>
                <a:cs typeface="+mj-cs"/>
              </a:defRPr>
            </a:lvl1pPr>
          </a:lstStyle>
          <a:p>
            <a:r>
              <a:rPr lang="pt-BR" sz="2400" dirty="0" smtClean="0">
                <a:latin typeface="Myriad Pro" panose="020B0503030403020204" pitchFamily="34" charset="0"/>
              </a:rPr>
              <a:t>www.primecontrol.com.br/imprensa</a:t>
            </a:r>
            <a:endParaRPr lang="pt-BR" sz="2400" dirty="0">
              <a:latin typeface="Myriad Pro" panose="020B0503030403020204" pitchFamily="34" charset="0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3"/>
          <a:srcRect t="935" r="1270"/>
          <a:stretch/>
        </p:blipFill>
        <p:spPr>
          <a:xfrm>
            <a:off x="10473101" y="4344871"/>
            <a:ext cx="881922" cy="876112"/>
          </a:xfrm>
          <a:prstGeom prst="rect">
            <a:avLst/>
          </a:prstGeom>
          <a:ln w="19050">
            <a:solidFill>
              <a:schemeClr val="bg1">
                <a:lumMod val="85000"/>
              </a:schemeClr>
            </a:solidFill>
          </a:ln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6884" y="5281620"/>
            <a:ext cx="432324" cy="432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030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0" y="0"/>
            <a:ext cx="12191999" cy="6858000"/>
          </a:xfrm>
          <a:prstGeom prst="rect">
            <a:avLst/>
          </a:prstGeom>
          <a:gradFill flip="none" rotWithShape="1">
            <a:gsLst>
              <a:gs pos="8000">
                <a:srgbClr val="002753"/>
              </a:gs>
              <a:gs pos="100000">
                <a:srgbClr val="004A8E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9" name="Gráfico 8">
            <a:extLst>
              <a:ext uri="{FF2B5EF4-FFF2-40B4-BE49-F238E27FC236}">
                <a16:creationId xmlns:a16="http://schemas.microsoft.com/office/drawing/2014/main" xmlns="" id="{50123B97-B201-4CEA-8161-A922927BD3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4776422" y="1631001"/>
            <a:ext cx="2639157" cy="2088656"/>
          </a:xfrm>
          <a:prstGeom prst="rect">
            <a:avLst/>
          </a:prstGeom>
        </p:spPr>
      </p:pic>
      <p:sp>
        <p:nvSpPr>
          <p:cNvPr id="10" name="Título 1">
            <a:extLst>
              <a:ext uri="{FF2B5EF4-FFF2-40B4-BE49-F238E27FC236}">
                <a16:creationId xmlns:a16="http://schemas.microsoft.com/office/drawing/2014/main" xmlns="" id="{A28F6721-C2A0-45DB-AC12-134887A1BAF3}"/>
              </a:ext>
            </a:extLst>
          </p:cNvPr>
          <p:cNvSpPr txBox="1">
            <a:spLocks/>
          </p:cNvSpPr>
          <p:nvPr/>
        </p:nvSpPr>
        <p:spPr>
          <a:xfrm>
            <a:off x="3783434" y="5328390"/>
            <a:ext cx="4625132" cy="432576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/>
          </a:bodyPr>
          <a:lstStyle>
            <a:lvl1pPr algn="l" defTabSz="91430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399" b="0" kern="1200">
                <a:solidFill>
                  <a:srgbClr val="004A8F"/>
                </a:solidFill>
                <a:latin typeface="Myriad Pro Light SemiExt" panose="020B0405030403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pt-BR" sz="2400" dirty="0">
                <a:solidFill>
                  <a:schemeClr val="bg1"/>
                </a:solidFill>
                <a:latin typeface="Myriad Pro" panose="020B0503030403020204" pitchFamily="34" charset="0"/>
              </a:rPr>
              <a:t>www.primecontrol.com.br</a:t>
            </a: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xmlns="" id="{A28F6721-C2A0-45DB-AC12-134887A1BAF3}"/>
              </a:ext>
            </a:extLst>
          </p:cNvPr>
          <p:cNvSpPr txBox="1">
            <a:spLocks/>
          </p:cNvSpPr>
          <p:nvPr/>
        </p:nvSpPr>
        <p:spPr>
          <a:xfrm>
            <a:off x="9818984" y="6613823"/>
            <a:ext cx="2373016" cy="244177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Autofit/>
          </a:bodyPr>
          <a:lstStyle>
            <a:lvl1pPr algn="l" defTabSz="91430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399" b="0" kern="1200">
                <a:solidFill>
                  <a:srgbClr val="004A8F"/>
                </a:solidFill>
                <a:latin typeface="Myriad Pro Light SemiExt" panose="020B0405030403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pt-BR" sz="700" dirty="0" smtClean="0">
                <a:solidFill>
                  <a:schemeClr val="bg1"/>
                </a:solidFill>
                <a:latin typeface="Titillium Web" panose="00000500000000000000" pitchFamily="2" charset="0"/>
              </a:rPr>
              <a:t>Criado por DRB Marketing   |   www.drbmarketing.com.br</a:t>
            </a:r>
            <a:endParaRPr lang="pt-BR" sz="700" dirty="0">
              <a:solidFill>
                <a:schemeClr val="bg1"/>
              </a:solidFill>
              <a:latin typeface="Titillium Web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5241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Foto profissional grátis de comentários, crítica, desenho">
            <a:extLst>
              <a:ext uri="{FF2B5EF4-FFF2-40B4-BE49-F238E27FC236}">
                <a16:creationId xmlns:a16="http://schemas.microsoft.com/office/drawing/2014/main" xmlns="" id="{2784B0AE-5FF0-4AA5-BDC6-C389F67FB56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41" r="25700"/>
          <a:stretch/>
        </p:blipFill>
        <p:spPr bwMode="auto">
          <a:xfrm>
            <a:off x="0" y="0"/>
            <a:ext cx="378822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ítulo 1">
            <a:extLst>
              <a:ext uri="{FF2B5EF4-FFF2-40B4-BE49-F238E27FC236}">
                <a16:creationId xmlns:a16="http://schemas.microsoft.com/office/drawing/2014/main" xmlns="" id="{76742BD4-AF84-42E2-B184-668C44C21E35}"/>
              </a:ext>
            </a:extLst>
          </p:cNvPr>
          <p:cNvSpPr txBox="1">
            <a:spLocks/>
          </p:cNvSpPr>
          <p:nvPr/>
        </p:nvSpPr>
        <p:spPr>
          <a:xfrm>
            <a:off x="4441907" y="505720"/>
            <a:ext cx="6874770" cy="616385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/>
          </a:bodyPr>
          <a:lstStyle>
            <a:lvl1pPr algn="l" defTabSz="91430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399" b="1" kern="1200">
                <a:solidFill>
                  <a:schemeClr val="bg1"/>
                </a:solidFill>
                <a:latin typeface="Titillium Web" panose="00000500000000000000" pitchFamily="2" charset="0"/>
                <a:ea typeface="+mj-ea"/>
                <a:cs typeface="+mj-cs"/>
              </a:defRPr>
            </a:lvl1pPr>
          </a:lstStyle>
          <a:p>
            <a:r>
              <a:rPr lang="pt-BR" sz="3600" dirty="0" smtClean="0">
                <a:solidFill>
                  <a:srgbClr val="004A8F"/>
                </a:solidFill>
              </a:rPr>
              <a:t>Nossa marca é nosso patrimônio</a:t>
            </a:r>
            <a:endParaRPr lang="pt-BR" sz="3600" dirty="0">
              <a:solidFill>
                <a:srgbClr val="004A8F"/>
              </a:solidFill>
            </a:endParaRPr>
          </a:p>
        </p:txBody>
      </p:sp>
      <p:sp>
        <p:nvSpPr>
          <p:cNvPr id="10" name="Espaço Reservado para Conteúdo 5">
            <a:extLst>
              <a:ext uri="{FF2B5EF4-FFF2-40B4-BE49-F238E27FC236}">
                <a16:creationId xmlns:a16="http://schemas.microsoft.com/office/drawing/2014/main" xmlns="" id="{2DC16ADB-FC64-48CC-808E-0B1F613F9BC8}"/>
              </a:ext>
            </a:extLst>
          </p:cNvPr>
          <p:cNvSpPr txBox="1">
            <a:spLocks/>
          </p:cNvSpPr>
          <p:nvPr/>
        </p:nvSpPr>
        <p:spPr>
          <a:xfrm>
            <a:off x="4480051" y="1312988"/>
            <a:ext cx="3984011" cy="47673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303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Myriad Pro" panose="020B0503030403020204" pitchFamily="34" charset="0"/>
                <a:ea typeface="+mn-ea"/>
                <a:cs typeface="+mn-cs"/>
              </a:defRPr>
            </a:lvl1pPr>
            <a:lvl2pPr marL="457151" indent="0" algn="ctr" defTabSz="91430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Myriad Pro" panose="020B0503030403020204" pitchFamily="34" charset="0"/>
                <a:ea typeface="+mn-ea"/>
                <a:cs typeface="+mn-cs"/>
              </a:defRPr>
            </a:lvl2pPr>
            <a:lvl3pPr marL="914303" indent="0" algn="ctr" defTabSz="91430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Myriad Pro" panose="020B0503030403020204" pitchFamily="34" charset="0"/>
                <a:ea typeface="+mn-ea"/>
                <a:cs typeface="+mn-cs"/>
              </a:defRPr>
            </a:lvl3pPr>
            <a:lvl4pPr marL="1371455" indent="0" algn="ctr" defTabSz="91430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Myriad Pro" panose="020B0503030403020204" pitchFamily="34" charset="0"/>
                <a:ea typeface="+mn-ea"/>
                <a:cs typeface="+mn-cs"/>
              </a:defRPr>
            </a:lvl4pPr>
            <a:lvl5pPr marL="1828605" indent="0" algn="ctr" defTabSz="91430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Myriad Pro" panose="020B0503030403020204" pitchFamily="34" charset="0"/>
                <a:ea typeface="+mn-ea"/>
                <a:cs typeface="+mn-cs"/>
              </a:defRPr>
            </a:lvl5pPr>
            <a:lvl6pPr marL="2285758" indent="0" algn="ctr" defTabSz="91430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09" indent="0" algn="ctr" defTabSz="91430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61" indent="0" algn="ctr" defTabSz="91430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11" indent="0" algn="ctr" defTabSz="91430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70000"/>
              </a:lnSpc>
            </a:pPr>
            <a:r>
              <a:rPr lang="pt-BR" sz="1100" dirty="0">
                <a:solidFill>
                  <a:schemeClr val="bg1">
                    <a:lumMod val="50000"/>
                  </a:schemeClr>
                </a:solidFill>
              </a:rPr>
              <a:t>A marca é um dos grandes patrimônios de uma empresa. Leva-se </a:t>
            </a:r>
            <a:r>
              <a:rPr lang="pt-BR" sz="1100" dirty="0" smtClean="0">
                <a:solidFill>
                  <a:schemeClr val="bg1">
                    <a:lumMod val="50000"/>
                  </a:schemeClr>
                </a:solidFill>
              </a:rPr>
              <a:t>anos </a:t>
            </a:r>
            <a:r>
              <a:rPr lang="pt-BR" sz="1100" dirty="0">
                <a:solidFill>
                  <a:schemeClr val="bg1">
                    <a:lumMod val="50000"/>
                  </a:schemeClr>
                </a:solidFill>
              </a:rPr>
              <a:t>para </a:t>
            </a:r>
            <a:r>
              <a:rPr lang="pt-BR" sz="1100" dirty="0" smtClean="0">
                <a:solidFill>
                  <a:schemeClr val="bg1">
                    <a:lumMod val="50000"/>
                  </a:schemeClr>
                </a:solidFill>
              </a:rPr>
              <a:t>construir </a:t>
            </a:r>
            <a:r>
              <a:rPr lang="pt-BR" sz="1100" dirty="0">
                <a:solidFill>
                  <a:schemeClr val="bg1">
                    <a:lumMod val="50000"/>
                  </a:schemeClr>
                </a:solidFill>
              </a:rPr>
              <a:t>uma marca </a:t>
            </a:r>
            <a:r>
              <a:rPr lang="pt-BR" sz="1100" dirty="0" smtClean="0">
                <a:solidFill>
                  <a:schemeClr val="bg1">
                    <a:lumMod val="50000"/>
                  </a:schemeClr>
                </a:solidFill>
              </a:rPr>
              <a:t>forte que </a:t>
            </a:r>
            <a:r>
              <a:rPr lang="pt-BR" sz="1100" dirty="0">
                <a:solidFill>
                  <a:schemeClr val="bg1">
                    <a:lumMod val="50000"/>
                  </a:schemeClr>
                </a:solidFill>
              </a:rPr>
              <a:t>seja reconhecida e possua boa reputação. Posicionamento, atitudes, associações e principalmente sua </a:t>
            </a:r>
            <a:r>
              <a:rPr lang="pt-BR" sz="1100" dirty="0" smtClean="0">
                <a:solidFill>
                  <a:schemeClr val="bg1">
                    <a:lumMod val="50000"/>
                  </a:schemeClr>
                </a:solidFill>
              </a:rPr>
              <a:t>padronização determinam seu reconhecimento e consequentemente seu valor. </a:t>
            </a:r>
            <a:endParaRPr lang="pt-BR" sz="1100" dirty="0">
              <a:solidFill>
                <a:schemeClr val="bg1">
                  <a:lumMod val="50000"/>
                </a:schemeClr>
              </a:solidFill>
            </a:endParaRPr>
          </a:p>
          <a:p>
            <a:pPr algn="just">
              <a:lnSpc>
                <a:spcPct val="170000"/>
              </a:lnSpc>
            </a:pPr>
            <a:r>
              <a:rPr lang="pt-BR" sz="1100" dirty="0">
                <a:solidFill>
                  <a:schemeClr val="bg1">
                    <a:lumMod val="50000"/>
                  </a:schemeClr>
                </a:solidFill>
              </a:rPr>
              <a:t>É essencial para qualquer empresa difundir um padrão em sua identidade. O padrão se estabelece </a:t>
            </a:r>
            <a:r>
              <a:rPr lang="pt-BR" sz="1100" dirty="0" smtClean="0">
                <a:solidFill>
                  <a:schemeClr val="bg1">
                    <a:lumMod val="50000"/>
                  </a:schemeClr>
                </a:solidFill>
              </a:rPr>
              <a:t>pelo uso </a:t>
            </a:r>
            <a:r>
              <a:rPr lang="pt-BR" sz="1100" dirty="0">
                <a:solidFill>
                  <a:schemeClr val="bg1">
                    <a:lumMod val="50000"/>
                  </a:schemeClr>
                </a:solidFill>
              </a:rPr>
              <a:t>adequado, </a:t>
            </a:r>
            <a:r>
              <a:rPr lang="pt-BR" sz="1100" dirty="0" smtClean="0">
                <a:solidFill>
                  <a:schemeClr val="bg1">
                    <a:lumMod val="50000"/>
                  </a:schemeClr>
                </a:solidFill>
              </a:rPr>
              <a:t>harmonioso </a:t>
            </a:r>
            <a:r>
              <a:rPr lang="pt-BR" sz="1100" dirty="0">
                <a:solidFill>
                  <a:schemeClr val="bg1">
                    <a:lumMod val="50000"/>
                  </a:schemeClr>
                </a:solidFill>
              </a:rPr>
              <a:t>e </a:t>
            </a:r>
            <a:r>
              <a:rPr lang="pt-BR" sz="1100" dirty="0" smtClean="0">
                <a:solidFill>
                  <a:schemeClr val="bg1">
                    <a:lumMod val="50000"/>
                  </a:schemeClr>
                </a:solidFill>
              </a:rPr>
              <a:t>uniforme de </a:t>
            </a:r>
            <a:r>
              <a:rPr lang="pt-BR" sz="1100" dirty="0">
                <a:solidFill>
                  <a:schemeClr val="bg1">
                    <a:lumMod val="50000"/>
                  </a:schemeClr>
                </a:solidFill>
              </a:rPr>
              <a:t>elementos visuais, como cores, fontes e espaçamentos</a:t>
            </a:r>
            <a:r>
              <a:rPr lang="pt-BR" sz="1100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  <a:p>
            <a:pPr algn="just">
              <a:lnSpc>
                <a:spcPct val="170000"/>
              </a:lnSpc>
            </a:pPr>
            <a:r>
              <a:rPr lang="pt-BR" sz="1100" b="1" dirty="0" smtClean="0">
                <a:solidFill>
                  <a:schemeClr val="bg1">
                    <a:lumMod val="50000"/>
                  </a:schemeClr>
                </a:solidFill>
              </a:rPr>
              <a:t>O respeito aos padrões demonstra a força e a maturidade de uma marca ao mercado.</a:t>
            </a:r>
            <a:endParaRPr lang="pt-BR" sz="1100" b="1" dirty="0">
              <a:solidFill>
                <a:schemeClr val="bg1">
                  <a:lumMod val="50000"/>
                </a:schemeClr>
              </a:solidFill>
            </a:endParaRPr>
          </a:p>
          <a:p>
            <a:pPr algn="just">
              <a:lnSpc>
                <a:spcPct val="170000"/>
              </a:lnSpc>
            </a:pPr>
            <a:r>
              <a:rPr lang="pt-BR" sz="1100" dirty="0">
                <a:solidFill>
                  <a:schemeClr val="bg1">
                    <a:lumMod val="50000"/>
                  </a:schemeClr>
                </a:solidFill>
              </a:rPr>
              <a:t>Este documento estabelece os padrões que regem o uso da marca Prime Control, devendo ser seguido com rigor por todos os colaboradores e </a:t>
            </a:r>
            <a:r>
              <a:rPr lang="pt-BR" sz="1100" dirty="0" smtClean="0">
                <a:solidFill>
                  <a:schemeClr val="bg1">
                    <a:lumMod val="50000"/>
                  </a:schemeClr>
                </a:solidFill>
              </a:rPr>
              <a:t>parceiros.</a:t>
            </a:r>
            <a:endParaRPr lang="pt-BR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90" t="32372" r="37651" b="33903"/>
          <a:stretch/>
        </p:blipFill>
        <p:spPr>
          <a:xfrm>
            <a:off x="9157451" y="2328982"/>
            <a:ext cx="2225607" cy="2328985"/>
          </a:xfrm>
          <a:prstGeom prst="rect">
            <a:avLst/>
          </a:prstGeom>
        </p:spPr>
      </p:pic>
      <p:sp>
        <p:nvSpPr>
          <p:cNvPr id="8" name="Retângulo 7"/>
          <p:cNvSpPr/>
          <p:nvPr/>
        </p:nvSpPr>
        <p:spPr>
          <a:xfrm>
            <a:off x="1" y="0"/>
            <a:ext cx="108136" cy="6858000"/>
          </a:xfrm>
          <a:prstGeom prst="rect">
            <a:avLst/>
          </a:prstGeom>
          <a:gradFill flip="none" rotWithShape="1">
            <a:gsLst>
              <a:gs pos="0">
                <a:srgbClr val="002753"/>
              </a:gs>
              <a:gs pos="100000">
                <a:srgbClr val="004A8E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45575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" y="0"/>
            <a:ext cx="5259754" cy="6858000"/>
          </a:xfrm>
          <a:prstGeom prst="rect">
            <a:avLst/>
          </a:prstGeom>
          <a:gradFill flip="none" rotWithShape="1">
            <a:gsLst>
              <a:gs pos="0">
                <a:srgbClr val="002753"/>
              </a:gs>
              <a:gs pos="100000">
                <a:srgbClr val="004A8E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2A1B4FE-7600-4AB8-9F47-4668E977BE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8459" y="1904166"/>
            <a:ext cx="3938835" cy="682723"/>
          </a:xfrm>
        </p:spPr>
        <p:txBody>
          <a:bodyPr>
            <a:normAutofit/>
          </a:bodyPr>
          <a:lstStyle/>
          <a:p>
            <a:r>
              <a:rPr lang="pt-BR" sz="3600" b="1" dirty="0">
                <a:solidFill>
                  <a:schemeClr val="bg1"/>
                </a:solidFill>
                <a:latin typeface="Titillium Web" panose="00000500000000000000" pitchFamily="2" charset="0"/>
              </a:rPr>
              <a:t>Evolução da marca</a:t>
            </a:r>
          </a:p>
        </p:txBody>
      </p:sp>
      <p:sp>
        <p:nvSpPr>
          <p:cNvPr id="48" name="CaixaDeTexto 47">
            <a:extLst>
              <a:ext uri="{FF2B5EF4-FFF2-40B4-BE49-F238E27FC236}">
                <a16:creationId xmlns:a16="http://schemas.microsoft.com/office/drawing/2014/main" xmlns="" id="{8D446664-A50C-46DD-B17E-75621CB6973A}"/>
              </a:ext>
            </a:extLst>
          </p:cNvPr>
          <p:cNvSpPr txBox="1"/>
          <p:nvPr/>
        </p:nvSpPr>
        <p:spPr>
          <a:xfrm>
            <a:off x="609722" y="2841171"/>
            <a:ext cx="388412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sz="1200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Evolução sempre fez parte do DNA da Prime Control. Nossa marca reflete e comunica essa evolução. </a:t>
            </a:r>
            <a:r>
              <a:rPr lang="pt-BR" sz="1200" dirty="0">
                <a:solidFill>
                  <a:schemeClr val="bg1"/>
                </a:solidFill>
                <a:latin typeface="Myriad Pro" panose="020B0503030403020204" pitchFamily="34" charset="0"/>
              </a:rPr>
              <a:t>C</a:t>
            </a:r>
            <a:r>
              <a:rPr lang="pt-BR" sz="1200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ada atualização reflete um estágio, um momento e um contexto da nossa história. É bom lembrar de onde viemos e perceber que estamos em um bom caminho. </a:t>
            </a:r>
          </a:p>
          <a:p>
            <a:pPr algn="just">
              <a:lnSpc>
                <a:spcPct val="150000"/>
              </a:lnSpc>
            </a:pPr>
            <a:endParaRPr lang="pt-BR" sz="1200" dirty="0" smtClean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sz="1200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Este é um espaço dedicado à memória. </a:t>
            </a:r>
            <a:endParaRPr lang="pt-BR" sz="1200" dirty="0">
              <a:solidFill>
                <a:schemeClr val="bg1"/>
              </a:solidFill>
              <a:latin typeface="Myriad Pro" panose="020B0503030403020204" pitchFamily="34" charset="0"/>
            </a:endParaRPr>
          </a:p>
        </p:txBody>
      </p:sp>
      <p:pic>
        <p:nvPicPr>
          <p:cNvPr id="42" name="Imagem 41" descr="Logotipo, nome da empresa&#10;&#10;Descrição gerada automaticamente">
            <a:extLst>
              <a:ext uri="{FF2B5EF4-FFF2-40B4-BE49-F238E27FC236}">
                <a16:creationId xmlns:a16="http://schemas.microsoft.com/office/drawing/2014/main" xmlns="" id="{F0AB973A-5E29-4B2F-9E0E-2704038CC3A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715" y="497051"/>
            <a:ext cx="4378011" cy="1176591"/>
          </a:xfrm>
          <a:prstGeom prst="rect">
            <a:avLst/>
          </a:prstGeom>
        </p:spPr>
      </p:pic>
      <p:sp>
        <p:nvSpPr>
          <p:cNvPr id="50" name="Título 1">
            <a:extLst>
              <a:ext uri="{FF2B5EF4-FFF2-40B4-BE49-F238E27FC236}">
                <a16:creationId xmlns:a16="http://schemas.microsoft.com/office/drawing/2014/main" xmlns="" id="{17866173-F146-43B7-BC50-3B5648D864F5}"/>
              </a:ext>
            </a:extLst>
          </p:cNvPr>
          <p:cNvSpPr txBox="1">
            <a:spLocks/>
          </p:cNvSpPr>
          <p:nvPr/>
        </p:nvSpPr>
        <p:spPr>
          <a:xfrm>
            <a:off x="5843559" y="881877"/>
            <a:ext cx="949834" cy="618631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spAutoFit/>
          </a:bodyPr>
          <a:lstStyle>
            <a:lvl1pPr algn="l" defTabSz="91430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399" b="0" kern="1200">
                <a:solidFill>
                  <a:srgbClr val="004A8F"/>
                </a:solidFill>
                <a:latin typeface="Myriad Pro Light SemiExt" panose="020B0405030403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pt-BR" sz="2400" b="1" dirty="0" smtClean="0">
                <a:solidFill>
                  <a:schemeClr val="bg1">
                    <a:lumMod val="50000"/>
                  </a:schemeClr>
                </a:solidFill>
                <a:latin typeface="Titillium Web" panose="00000500000000000000" pitchFamily="2" charset="0"/>
              </a:rPr>
              <a:t>2021</a:t>
            </a:r>
            <a:r>
              <a:rPr lang="pt-BR" sz="2400" dirty="0" smtClean="0">
                <a:solidFill>
                  <a:schemeClr val="bg1">
                    <a:lumMod val="50000"/>
                  </a:schemeClr>
                </a:solidFill>
                <a:latin typeface="Titillium Web" panose="00000500000000000000" pitchFamily="2" charset="0"/>
              </a:rPr>
              <a:t/>
            </a:r>
            <a:br>
              <a:rPr lang="pt-BR" sz="2400" dirty="0" smtClean="0">
                <a:solidFill>
                  <a:schemeClr val="bg1">
                    <a:lumMod val="50000"/>
                  </a:schemeClr>
                </a:solidFill>
                <a:latin typeface="Titillium Web" panose="00000500000000000000" pitchFamily="2" charset="0"/>
              </a:rPr>
            </a:br>
            <a:r>
              <a:rPr lang="pt-BR" sz="1400" dirty="0" smtClean="0">
                <a:solidFill>
                  <a:schemeClr val="bg1">
                    <a:lumMod val="50000"/>
                  </a:schemeClr>
                </a:solidFill>
                <a:latin typeface="Titillium Web" panose="00000500000000000000" pitchFamily="2" charset="0"/>
              </a:rPr>
              <a:t>(atual)</a:t>
            </a:r>
            <a:endParaRPr lang="pt-BR" sz="2400" dirty="0">
              <a:solidFill>
                <a:schemeClr val="bg1">
                  <a:lumMod val="50000"/>
                </a:schemeClr>
              </a:solidFill>
              <a:latin typeface="Titillium Web" panose="00000500000000000000" pitchFamily="2" charset="0"/>
            </a:endParaRPr>
          </a:p>
        </p:txBody>
      </p:sp>
      <p:pic>
        <p:nvPicPr>
          <p:cNvPr id="19" name="Imagem 18" descr="Logotipo&#10;&#10;Descrição gerada automaticamente">
            <a:extLst>
              <a:ext uri="{FF2B5EF4-FFF2-40B4-BE49-F238E27FC236}">
                <a16:creationId xmlns:a16="http://schemas.microsoft.com/office/drawing/2014/main" xmlns="" id="{845FB950-4310-46F8-9617-0D6C523B182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831" y="2795462"/>
            <a:ext cx="2374474" cy="820795"/>
          </a:xfrm>
          <a:prstGeom prst="rect">
            <a:avLst/>
          </a:prstGeom>
        </p:spPr>
      </p:pic>
      <p:sp>
        <p:nvSpPr>
          <p:cNvPr id="51" name="Título 1">
            <a:extLst>
              <a:ext uri="{FF2B5EF4-FFF2-40B4-BE49-F238E27FC236}">
                <a16:creationId xmlns:a16="http://schemas.microsoft.com/office/drawing/2014/main" xmlns="" id="{40095AAC-5CC7-486C-AB79-7D4024C761B1}"/>
              </a:ext>
            </a:extLst>
          </p:cNvPr>
          <p:cNvSpPr txBox="1">
            <a:spLocks/>
          </p:cNvSpPr>
          <p:nvPr/>
        </p:nvSpPr>
        <p:spPr>
          <a:xfrm>
            <a:off x="5842070" y="3086108"/>
            <a:ext cx="952812" cy="34855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spAutoFit/>
          </a:bodyPr>
          <a:lstStyle>
            <a:lvl1pPr algn="l" defTabSz="91430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399" b="0" kern="1200">
                <a:solidFill>
                  <a:srgbClr val="004A8F"/>
                </a:solidFill>
                <a:latin typeface="Myriad Pro Light SemiExt" panose="020B0405030403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pt-BR" sz="1800" dirty="0" smtClean="0">
                <a:solidFill>
                  <a:schemeClr val="bg1">
                    <a:lumMod val="75000"/>
                  </a:schemeClr>
                </a:solidFill>
                <a:latin typeface="Titillium Web" panose="00000500000000000000" pitchFamily="2" charset="0"/>
              </a:rPr>
              <a:t>2018</a:t>
            </a:r>
            <a:endParaRPr lang="pt-BR" sz="1800" dirty="0">
              <a:solidFill>
                <a:schemeClr val="bg1">
                  <a:lumMod val="75000"/>
                </a:schemeClr>
              </a:solidFill>
              <a:latin typeface="Titillium Web" panose="00000500000000000000" pitchFamily="2" charset="0"/>
            </a:endParaRPr>
          </a:p>
        </p:txBody>
      </p:sp>
      <p:sp>
        <p:nvSpPr>
          <p:cNvPr id="52" name="Título 1">
            <a:extLst>
              <a:ext uri="{FF2B5EF4-FFF2-40B4-BE49-F238E27FC236}">
                <a16:creationId xmlns:a16="http://schemas.microsoft.com/office/drawing/2014/main" xmlns="" id="{16DD47C1-0466-4A7A-AD2C-12E51E5DB4EF}"/>
              </a:ext>
            </a:extLst>
          </p:cNvPr>
          <p:cNvSpPr txBox="1">
            <a:spLocks/>
          </p:cNvSpPr>
          <p:nvPr/>
        </p:nvSpPr>
        <p:spPr>
          <a:xfrm>
            <a:off x="5842070" y="4396046"/>
            <a:ext cx="952812" cy="34855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spAutoFit/>
          </a:bodyPr>
          <a:lstStyle>
            <a:lvl1pPr algn="l" defTabSz="91430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399" b="0" kern="1200">
                <a:solidFill>
                  <a:srgbClr val="004A8F"/>
                </a:solidFill>
                <a:latin typeface="Myriad Pro Light SemiExt" panose="020B0405030403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pt-BR" sz="1800" dirty="0" smtClean="0">
                <a:solidFill>
                  <a:schemeClr val="bg1">
                    <a:lumMod val="75000"/>
                  </a:schemeClr>
                </a:solidFill>
                <a:latin typeface="Titillium Web" panose="00000500000000000000" pitchFamily="2" charset="0"/>
              </a:rPr>
              <a:t>2015</a:t>
            </a:r>
            <a:endParaRPr lang="pt-BR" sz="1800" dirty="0">
              <a:solidFill>
                <a:schemeClr val="bg1">
                  <a:lumMod val="75000"/>
                </a:schemeClr>
              </a:solidFill>
              <a:latin typeface="Titillium Web" panose="00000500000000000000" pitchFamily="2" charset="0"/>
            </a:endParaRPr>
          </a:p>
        </p:txBody>
      </p:sp>
      <p:pic>
        <p:nvPicPr>
          <p:cNvPr id="10" name="Espaço Reservado para Conteúdo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2" t="6999" b="4259"/>
          <a:stretch/>
        </p:blipFill>
        <p:spPr>
          <a:xfrm>
            <a:off x="7330831" y="4118708"/>
            <a:ext cx="2533492" cy="867509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74" b="24872"/>
          <a:stretch/>
        </p:blipFill>
        <p:spPr>
          <a:xfrm>
            <a:off x="7330831" y="5608444"/>
            <a:ext cx="2468649" cy="743211"/>
          </a:xfrm>
          <a:prstGeom prst="rect">
            <a:avLst/>
          </a:prstGeom>
        </p:spPr>
      </p:pic>
      <p:sp>
        <p:nvSpPr>
          <p:cNvPr id="12" name="Título 1">
            <a:extLst>
              <a:ext uri="{FF2B5EF4-FFF2-40B4-BE49-F238E27FC236}">
                <a16:creationId xmlns:a16="http://schemas.microsoft.com/office/drawing/2014/main" xmlns="" id="{16DD47C1-0466-4A7A-AD2C-12E51E5DB4EF}"/>
              </a:ext>
            </a:extLst>
          </p:cNvPr>
          <p:cNvSpPr txBox="1">
            <a:spLocks/>
          </p:cNvSpPr>
          <p:nvPr/>
        </p:nvSpPr>
        <p:spPr>
          <a:xfrm>
            <a:off x="5842070" y="5837030"/>
            <a:ext cx="952812" cy="34855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spAutoFit/>
          </a:bodyPr>
          <a:lstStyle>
            <a:lvl1pPr algn="l" defTabSz="91430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399" b="0" kern="1200">
                <a:solidFill>
                  <a:srgbClr val="004A8F"/>
                </a:solidFill>
                <a:latin typeface="Myriad Pro Light SemiExt" panose="020B0405030403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pt-BR" sz="1800" dirty="0" smtClean="0">
                <a:solidFill>
                  <a:schemeClr val="bg1">
                    <a:lumMod val="75000"/>
                  </a:schemeClr>
                </a:solidFill>
                <a:latin typeface="Titillium Web" panose="00000500000000000000" pitchFamily="2" charset="0"/>
              </a:rPr>
              <a:t>2008</a:t>
            </a:r>
            <a:endParaRPr lang="pt-BR" sz="1800" dirty="0">
              <a:solidFill>
                <a:schemeClr val="bg1">
                  <a:lumMod val="75000"/>
                </a:schemeClr>
              </a:solidFill>
              <a:latin typeface="Titillium Web" panose="00000500000000000000" pitchFamily="2" charset="0"/>
            </a:endParaRPr>
          </a:p>
        </p:txBody>
      </p:sp>
      <p:cxnSp>
        <p:nvCxnSpPr>
          <p:cNvPr id="4" name="Conector reto 3"/>
          <p:cNvCxnSpPr/>
          <p:nvPr/>
        </p:nvCxnSpPr>
        <p:spPr>
          <a:xfrm>
            <a:off x="5624177" y="2211755"/>
            <a:ext cx="6169238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6247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823252C-96E6-41D7-8A0F-445D19C7BE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7995" y="2100606"/>
            <a:ext cx="3525042" cy="819897"/>
          </a:xfrm>
        </p:spPr>
        <p:txBody>
          <a:bodyPr>
            <a:normAutofit fontScale="90000"/>
          </a:bodyPr>
          <a:lstStyle/>
          <a:p>
            <a:r>
              <a:rPr lang="pt-BR" b="1" dirty="0">
                <a:latin typeface="Titillium Web" panose="00000500000000000000" pitchFamily="2" charset="0"/>
              </a:rPr>
              <a:t>Elementos 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xmlns="" id="{C148A19C-FD7C-47A2-91E3-DCEC01116670}"/>
              </a:ext>
            </a:extLst>
          </p:cNvPr>
          <p:cNvSpPr txBox="1"/>
          <p:nvPr/>
        </p:nvSpPr>
        <p:spPr>
          <a:xfrm>
            <a:off x="1021329" y="3027735"/>
            <a:ext cx="2991216" cy="16812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sz="1400" dirty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rPr>
              <a:t>A logo é composta por alguns elementos. É importante identificar estes elementos para uniformizar a comunicação e assegurar a correta compreensão deste manual. </a:t>
            </a:r>
          </a:p>
        </p:txBody>
      </p:sp>
      <p:grpSp>
        <p:nvGrpSpPr>
          <p:cNvPr id="6" name="Agrupar 5">
            <a:extLst>
              <a:ext uri="{FF2B5EF4-FFF2-40B4-BE49-F238E27FC236}">
                <a16:creationId xmlns:a16="http://schemas.microsoft.com/office/drawing/2014/main" xmlns="" id="{C4FD9C5F-6CC9-4B4F-8FB0-4E0D489407EB}"/>
              </a:ext>
            </a:extLst>
          </p:cNvPr>
          <p:cNvGrpSpPr/>
          <p:nvPr/>
        </p:nvGrpSpPr>
        <p:grpSpPr>
          <a:xfrm>
            <a:off x="5372895" y="2203195"/>
            <a:ext cx="5769882" cy="2198101"/>
            <a:chOff x="2289394" y="2375391"/>
            <a:chExt cx="7280701" cy="2773665"/>
          </a:xfrm>
        </p:grpSpPr>
        <p:pic>
          <p:nvPicPr>
            <p:cNvPr id="5" name="Imagem 4" descr="Logotipo, nome da empresa&#10;&#10;Descrição gerada automaticamente">
              <a:extLst>
                <a:ext uri="{FF2B5EF4-FFF2-40B4-BE49-F238E27FC236}">
                  <a16:creationId xmlns:a16="http://schemas.microsoft.com/office/drawing/2014/main" xmlns="" id="{CB514EB0-8ED7-40BE-B606-0FC7E114C86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9394" y="2911320"/>
              <a:ext cx="7280701" cy="1956688"/>
            </a:xfrm>
            <a:prstGeom prst="rect">
              <a:avLst/>
            </a:prstGeom>
          </p:spPr>
        </p:pic>
        <p:sp>
          <p:nvSpPr>
            <p:cNvPr id="20" name="CaixaDeTexto 19">
              <a:extLst>
                <a:ext uri="{FF2B5EF4-FFF2-40B4-BE49-F238E27FC236}">
                  <a16:creationId xmlns:a16="http://schemas.microsoft.com/office/drawing/2014/main" xmlns="" id="{603ECEB6-DCBE-4E23-AC1D-0FBC4D37F43B}"/>
                </a:ext>
              </a:extLst>
            </p:cNvPr>
            <p:cNvSpPr txBox="1"/>
            <p:nvPr/>
          </p:nvSpPr>
          <p:spPr>
            <a:xfrm>
              <a:off x="2770683" y="4760689"/>
              <a:ext cx="1055804" cy="3883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400" dirty="0">
                  <a:solidFill>
                    <a:schemeClr val="bg1">
                      <a:lumMod val="50000"/>
                    </a:schemeClr>
                  </a:solidFill>
                  <a:latin typeface="Myriad Pro" panose="020B0503030403020204" pitchFamily="34" charset="0"/>
                </a:rPr>
                <a:t>Símbolo</a:t>
              </a:r>
            </a:p>
          </p:txBody>
        </p:sp>
        <p:sp>
          <p:nvSpPr>
            <p:cNvPr id="4" name="Retângulo 3">
              <a:extLst>
                <a:ext uri="{FF2B5EF4-FFF2-40B4-BE49-F238E27FC236}">
                  <a16:creationId xmlns:a16="http://schemas.microsoft.com/office/drawing/2014/main" xmlns="" id="{D5F8C5E9-99C9-48EA-8AE5-40688E5DF747}"/>
                </a:ext>
              </a:extLst>
            </p:cNvPr>
            <p:cNvSpPr/>
            <p:nvPr/>
          </p:nvSpPr>
          <p:spPr>
            <a:xfrm>
              <a:off x="2506935" y="3035089"/>
              <a:ext cx="1645814" cy="1723697"/>
            </a:xfrm>
            <a:prstGeom prst="rect">
              <a:avLst/>
            </a:prstGeom>
            <a:noFill/>
            <a:ln w="19050"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pt-BR"/>
            </a:p>
          </p:txBody>
        </p:sp>
        <p:sp>
          <p:nvSpPr>
            <p:cNvPr id="21" name="Retângulo 20">
              <a:extLst>
                <a:ext uri="{FF2B5EF4-FFF2-40B4-BE49-F238E27FC236}">
                  <a16:creationId xmlns:a16="http://schemas.microsoft.com/office/drawing/2014/main" xmlns="" id="{8C8A3E2D-CB70-4831-843F-EFD3D7EDF810}"/>
                </a:ext>
              </a:extLst>
            </p:cNvPr>
            <p:cNvSpPr/>
            <p:nvPr/>
          </p:nvSpPr>
          <p:spPr>
            <a:xfrm>
              <a:off x="5452583" y="4123179"/>
              <a:ext cx="3899972" cy="479994"/>
            </a:xfrm>
            <a:prstGeom prst="rect">
              <a:avLst/>
            </a:prstGeom>
            <a:noFill/>
            <a:ln w="19050"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pt-BR"/>
            </a:p>
          </p:txBody>
        </p:sp>
        <p:sp>
          <p:nvSpPr>
            <p:cNvPr id="23" name="CaixaDeTexto 22">
              <a:extLst>
                <a:ext uri="{FF2B5EF4-FFF2-40B4-BE49-F238E27FC236}">
                  <a16:creationId xmlns:a16="http://schemas.microsoft.com/office/drawing/2014/main" xmlns="" id="{F98A327B-95C1-4BA5-A199-FD222516F3AB}"/>
                </a:ext>
              </a:extLst>
            </p:cNvPr>
            <p:cNvSpPr txBox="1"/>
            <p:nvPr/>
          </p:nvSpPr>
          <p:spPr>
            <a:xfrm>
              <a:off x="8396105" y="4646043"/>
              <a:ext cx="957653" cy="3883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400" dirty="0">
                  <a:solidFill>
                    <a:schemeClr val="bg1">
                      <a:lumMod val="50000"/>
                    </a:schemeClr>
                  </a:solidFill>
                  <a:latin typeface="Myriad Pro" panose="020B0503030403020204" pitchFamily="34" charset="0"/>
                </a:rPr>
                <a:t>Tagline</a:t>
              </a:r>
            </a:p>
          </p:txBody>
        </p:sp>
        <p:sp>
          <p:nvSpPr>
            <p:cNvPr id="24" name="Retângulo 23">
              <a:extLst>
                <a:ext uri="{FF2B5EF4-FFF2-40B4-BE49-F238E27FC236}">
                  <a16:creationId xmlns:a16="http://schemas.microsoft.com/office/drawing/2014/main" xmlns="" id="{88DD8216-C533-4546-9D53-45B0DD55D02B}"/>
                </a:ext>
              </a:extLst>
            </p:cNvPr>
            <p:cNvSpPr/>
            <p:nvPr/>
          </p:nvSpPr>
          <p:spPr>
            <a:xfrm>
              <a:off x="2289394" y="2792818"/>
              <a:ext cx="7280701" cy="2317992"/>
            </a:xfrm>
            <a:prstGeom prst="rect">
              <a:avLst/>
            </a:prstGeom>
            <a:noFill/>
            <a:ln w="19050"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pt-BR"/>
            </a:p>
          </p:txBody>
        </p:sp>
        <p:sp>
          <p:nvSpPr>
            <p:cNvPr id="25" name="CaixaDeTexto 24">
              <a:extLst>
                <a:ext uri="{FF2B5EF4-FFF2-40B4-BE49-F238E27FC236}">
                  <a16:creationId xmlns:a16="http://schemas.microsoft.com/office/drawing/2014/main" xmlns="" id="{7D0A55EC-A377-4299-8D99-4610B58458B4}"/>
                </a:ext>
              </a:extLst>
            </p:cNvPr>
            <p:cNvSpPr txBox="1"/>
            <p:nvPr/>
          </p:nvSpPr>
          <p:spPr>
            <a:xfrm>
              <a:off x="5347608" y="2375391"/>
              <a:ext cx="1313643" cy="4272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600" dirty="0">
                  <a:solidFill>
                    <a:schemeClr val="bg1">
                      <a:lumMod val="50000"/>
                    </a:schemeClr>
                  </a:solidFill>
                  <a:latin typeface="Myriad Pro" panose="020B0503030403020204" pitchFamily="34" charset="0"/>
                </a:rPr>
                <a:t>Logo</a:t>
              </a:r>
            </a:p>
          </p:txBody>
        </p:sp>
      </p:grpSp>
      <p:sp>
        <p:nvSpPr>
          <p:cNvPr id="13" name="Retângulo 12"/>
          <p:cNvSpPr/>
          <p:nvPr/>
        </p:nvSpPr>
        <p:spPr>
          <a:xfrm>
            <a:off x="1" y="0"/>
            <a:ext cx="108136" cy="6858000"/>
          </a:xfrm>
          <a:prstGeom prst="rect">
            <a:avLst/>
          </a:prstGeom>
          <a:gradFill flip="none" rotWithShape="1">
            <a:gsLst>
              <a:gs pos="0">
                <a:srgbClr val="002753"/>
              </a:gs>
              <a:gs pos="100000">
                <a:srgbClr val="004A8E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82051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823252C-96E6-41D7-8A0F-445D19C7BE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1540" y="1075128"/>
            <a:ext cx="3525042" cy="819897"/>
          </a:xfrm>
        </p:spPr>
        <p:txBody>
          <a:bodyPr>
            <a:noAutofit/>
          </a:bodyPr>
          <a:lstStyle/>
          <a:p>
            <a:r>
              <a:rPr lang="pt-BR" sz="6000" b="1" dirty="0">
                <a:latin typeface="Titillium Web" panose="00000500000000000000" pitchFamily="2" charset="0"/>
              </a:rPr>
              <a:t>Margens 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xmlns="" id="{C148A19C-FD7C-47A2-91E3-DCEC01116670}"/>
              </a:ext>
            </a:extLst>
          </p:cNvPr>
          <p:cNvSpPr txBox="1"/>
          <p:nvPr/>
        </p:nvSpPr>
        <p:spPr>
          <a:xfrm>
            <a:off x="838318" y="2002257"/>
            <a:ext cx="3061559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sz="1400" dirty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rPr>
              <a:t>A logo pode ser aplicada em qualquer tipo de material, desde que seja respeitada sua área de respiro/margem, a qual nenhum outro elemento poderá ultrapassar. </a:t>
            </a:r>
          </a:p>
          <a:p>
            <a:pPr algn="just">
              <a:lnSpc>
                <a:spcPct val="150000"/>
              </a:lnSpc>
            </a:pPr>
            <a:endParaRPr lang="pt-BR" sz="1400" dirty="0">
              <a:solidFill>
                <a:schemeClr val="bg1">
                  <a:lumMod val="50000"/>
                </a:schemeClr>
              </a:solidFill>
              <a:latin typeface="Myriad Pro" panose="020B0503030403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sz="1400" dirty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rPr>
              <a:t>Esta área de proteção deve ser preservada para </a:t>
            </a:r>
            <a:r>
              <a:rPr lang="pt-BR" sz="1400" dirty="0" smtClean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rPr>
              <a:t>evitar que outros elementos sejam interpretados erroneamente como parte integrante da logo, prejudicando sua identidade.</a:t>
            </a:r>
            <a:endParaRPr lang="pt-BR" sz="1400" dirty="0">
              <a:solidFill>
                <a:schemeClr val="bg1">
                  <a:lumMod val="50000"/>
                </a:schemeClr>
              </a:solidFill>
              <a:latin typeface="Myriad Pro" panose="020B0503030403020204" pitchFamily="34" charset="0"/>
            </a:endParaRPr>
          </a:p>
        </p:txBody>
      </p:sp>
      <p:grpSp>
        <p:nvGrpSpPr>
          <p:cNvPr id="12" name="Agrupar 11">
            <a:extLst>
              <a:ext uri="{FF2B5EF4-FFF2-40B4-BE49-F238E27FC236}">
                <a16:creationId xmlns:a16="http://schemas.microsoft.com/office/drawing/2014/main" xmlns="" id="{31C8B3BF-3F26-42E0-B71A-3E7539102D06}"/>
              </a:ext>
            </a:extLst>
          </p:cNvPr>
          <p:cNvGrpSpPr/>
          <p:nvPr/>
        </p:nvGrpSpPr>
        <p:grpSpPr>
          <a:xfrm>
            <a:off x="5083728" y="2116587"/>
            <a:ext cx="6491612" cy="2375041"/>
            <a:chOff x="2284327" y="2608596"/>
            <a:chExt cx="8471065" cy="3099249"/>
          </a:xfrm>
        </p:grpSpPr>
        <p:pic>
          <p:nvPicPr>
            <p:cNvPr id="13" name="Imagem 12" descr="Logotipo, nome da empresa&#10;&#10;Descrição gerada automaticamente">
              <a:extLst>
                <a:ext uri="{FF2B5EF4-FFF2-40B4-BE49-F238E27FC236}">
                  <a16:creationId xmlns:a16="http://schemas.microsoft.com/office/drawing/2014/main" xmlns="" id="{7712FF19-3C5C-4DBE-897E-6422B54DA6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62804" y="3160781"/>
              <a:ext cx="7280701" cy="1956688"/>
            </a:xfrm>
            <a:prstGeom prst="rect">
              <a:avLst/>
            </a:prstGeom>
          </p:spPr>
        </p:pic>
        <p:cxnSp>
          <p:nvCxnSpPr>
            <p:cNvPr id="14" name="Conector de Seta Reta 13">
              <a:extLst>
                <a:ext uri="{FF2B5EF4-FFF2-40B4-BE49-F238E27FC236}">
                  <a16:creationId xmlns:a16="http://schemas.microsoft.com/office/drawing/2014/main" xmlns="" id="{100BC621-E25D-41CD-948D-A4C2293AA93C}"/>
                </a:ext>
              </a:extLst>
            </p:cNvPr>
            <p:cNvCxnSpPr>
              <a:cxnSpLocks/>
            </p:cNvCxnSpPr>
            <p:nvPr/>
          </p:nvCxnSpPr>
          <p:spPr>
            <a:xfrm>
              <a:off x="9381104" y="5327933"/>
              <a:ext cx="417848" cy="0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CaixaDeTexto 14">
              <a:extLst>
                <a:ext uri="{FF2B5EF4-FFF2-40B4-BE49-F238E27FC236}">
                  <a16:creationId xmlns:a16="http://schemas.microsoft.com/office/drawing/2014/main" xmlns="" id="{461E9D7C-B754-48EF-9E84-0D623310C471}"/>
                </a:ext>
              </a:extLst>
            </p:cNvPr>
            <p:cNvSpPr txBox="1"/>
            <p:nvPr/>
          </p:nvSpPr>
          <p:spPr>
            <a:xfrm>
              <a:off x="9215489" y="5376504"/>
              <a:ext cx="767965" cy="3313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050" dirty="0">
                  <a:solidFill>
                    <a:schemeClr val="bg1">
                      <a:lumMod val="50000"/>
                    </a:schemeClr>
                  </a:solidFill>
                  <a:latin typeface="Myriad Pro" panose="020B0503030403020204" pitchFamily="34" charset="0"/>
                </a:rPr>
                <a:t>1 unid.</a:t>
              </a:r>
            </a:p>
          </p:txBody>
        </p:sp>
        <p:cxnSp>
          <p:nvCxnSpPr>
            <p:cNvPr id="16" name="Conector reto 15">
              <a:extLst>
                <a:ext uri="{FF2B5EF4-FFF2-40B4-BE49-F238E27FC236}">
                  <a16:creationId xmlns:a16="http://schemas.microsoft.com/office/drawing/2014/main" xmlns="" id="{9E788722-069E-427A-A3FC-1B56AD2B4FF0}"/>
                </a:ext>
              </a:extLst>
            </p:cNvPr>
            <p:cNvCxnSpPr>
              <a:cxnSpLocks/>
            </p:cNvCxnSpPr>
            <p:nvPr/>
          </p:nvCxnSpPr>
          <p:spPr>
            <a:xfrm>
              <a:off x="2284331" y="3580565"/>
              <a:ext cx="7514625" cy="1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ctor reto 16">
              <a:extLst>
                <a:ext uri="{FF2B5EF4-FFF2-40B4-BE49-F238E27FC236}">
                  <a16:creationId xmlns:a16="http://schemas.microsoft.com/office/drawing/2014/main" xmlns="" id="{5F024069-52C9-4D88-868E-B6AB5422FD13}"/>
                </a:ext>
              </a:extLst>
            </p:cNvPr>
            <p:cNvCxnSpPr>
              <a:cxnSpLocks/>
            </p:cNvCxnSpPr>
            <p:nvPr/>
          </p:nvCxnSpPr>
          <p:spPr>
            <a:xfrm>
              <a:off x="2284331" y="4749033"/>
              <a:ext cx="7514625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ector reto 18">
              <a:extLst>
                <a:ext uri="{FF2B5EF4-FFF2-40B4-BE49-F238E27FC236}">
                  <a16:creationId xmlns:a16="http://schemas.microsoft.com/office/drawing/2014/main" xmlns="" id="{6485911A-7EEB-4612-B4C9-EF1FA72191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358263" y="3139871"/>
              <a:ext cx="0" cy="2049855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ector reto 21">
              <a:extLst>
                <a:ext uri="{FF2B5EF4-FFF2-40B4-BE49-F238E27FC236}">
                  <a16:creationId xmlns:a16="http://schemas.microsoft.com/office/drawing/2014/main" xmlns="" id="{CADE0E97-3A27-441C-9687-94BA904E5CB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25024" y="3139871"/>
              <a:ext cx="0" cy="2049855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Agrupar 25">
              <a:extLst>
                <a:ext uri="{FF2B5EF4-FFF2-40B4-BE49-F238E27FC236}">
                  <a16:creationId xmlns:a16="http://schemas.microsoft.com/office/drawing/2014/main" xmlns="" id="{049E7BB4-8DB1-48EE-B61D-F20458AE6F88}"/>
                </a:ext>
              </a:extLst>
            </p:cNvPr>
            <p:cNvGrpSpPr/>
            <p:nvPr/>
          </p:nvGrpSpPr>
          <p:grpSpPr>
            <a:xfrm>
              <a:off x="9910598" y="3138306"/>
              <a:ext cx="844794" cy="442259"/>
              <a:chOff x="10218396" y="2932667"/>
              <a:chExt cx="844794" cy="442259"/>
            </a:xfrm>
          </p:grpSpPr>
          <p:cxnSp>
            <p:nvCxnSpPr>
              <p:cNvPr id="30" name="Conector de Seta Reta 29">
                <a:extLst>
                  <a:ext uri="{FF2B5EF4-FFF2-40B4-BE49-F238E27FC236}">
                    <a16:creationId xmlns:a16="http://schemas.microsoft.com/office/drawing/2014/main" xmlns="" id="{73DBEE32-F01B-459B-9917-1D9CE40BA56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251858" y="2932667"/>
                <a:ext cx="0" cy="442259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CaixaDeTexto 30">
                <a:extLst>
                  <a:ext uri="{FF2B5EF4-FFF2-40B4-BE49-F238E27FC236}">
                    <a16:creationId xmlns:a16="http://schemas.microsoft.com/office/drawing/2014/main" xmlns="" id="{34EB6FD8-0791-4B57-A95F-CAF458281AC2}"/>
                  </a:ext>
                </a:extLst>
              </p:cNvPr>
              <p:cNvSpPr txBox="1"/>
              <p:nvPr/>
            </p:nvSpPr>
            <p:spPr>
              <a:xfrm>
                <a:off x="10218396" y="2992397"/>
                <a:ext cx="844794" cy="3519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BR" sz="1100" dirty="0">
                    <a:solidFill>
                      <a:schemeClr val="bg1">
                        <a:lumMod val="50000"/>
                      </a:schemeClr>
                    </a:solidFill>
                    <a:latin typeface="Myriad Pro" panose="020B0503030403020204" pitchFamily="34" charset="0"/>
                  </a:rPr>
                  <a:t> 1 unid.</a:t>
                </a:r>
              </a:p>
            </p:txBody>
          </p:sp>
        </p:grpSp>
        <p:sp>
          <p:nvSpPr>
            <p:cNvPr id="27" name="Chave direita 18">
              <a:extLst>
                <a:ext uri="{FF2B5EF4-FFF2-40B4-BE49-F238E27FC236}">
                  <a16:creationId xmlns:a16="http://schemas.microsoft.com/office/drawing/2014/main" xmlns="" id="{2994606A-88BB-410D-83E4-0E6559C5C312}"/>
                </a:ext>
              </a:extLst>
            </p:cNvPr>
            <p:cNvSpPr/>
            <p:nvPr/>
          </p:nvSpPr>
          <p:spPr>
            <a:xfrm rot="16200000">
              <a:off x="7036537" y="3052446"/>
              <a:ext cx="599260" cy="456974"/>
            </a:xfrm>
            <a:prstGeom prst="rightBrace">
              <a:avLst>
                <a:gd name="adj1" fmla="val 0"/>
                <a:gd name="adj2" fmla="val 50001"/>
              </a:avLst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8" name="CaixaDeTexto 27">
              <a:extLst>
                <a:ext uri="{FF2B5EF4-FFF2-40B4-BE49-F238E27FC236}">
                  <a16:creationId xmlns:a16="http://schemas.microsoft.com/office/drawing/2014/main" xmlns="" id="{361EBD40-092E-4DDE-9D61-4EBBFB2F4A90}"/>
                </a:ext>
              </a:extLst>
            </p:cNvPr>
            <p:cNvSpPr txBox="1"/>
            <p:nvPr/>
          </p:nvSpPr>
          <p:spPr>
            <a:xfrm>
              <a:off x="6813756" y="2608596"/>
              <a:ext cx="1044821" cy="3413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100" dirty="0">
                  <a:solidFill>
                    <a:schemeClr val="bg1">
                      <a:lumMod val="50000"/>
                    </a:schemeClr>
                  </a:solidFill>
                  <a:latin typeface="Myriad Pro" panose="020B0503030403020204" pitchFamily="34" charset="0"/>
                </a:rPr>
                <a:t> 1 unid.</a:t>
              </a:r>
            </a:p>
          </p:txBody>
        </p:sp>
        <p:sp>
          <p:nvSpPr>
            <p:cNvPr id="29" name="Retângulo 28">
              <a:extLst>
                <a:ext uri="{FF2B5EF4-FFF2-40B4-BE49-F238E27FC236}">
                  <a16:creationId xmlns:a16="http://schemas.microsoft.com/office/drawing/2014/main" xmlns="" id="{543525F6-B290-4221-A501-F92892CA4766}"/>
                </a:ext>
              </a:extLst>
            </p:cNvPr>
            <p:cNvSpPr/>
            <p:nvPr/>
          </p:nvSpPr>
          <p:spPr>
            <a:xfrm>
              <a:off x="2284327" y="3139871"/>
              <a:ext cx="7514625" cy="2059323"/>
            </a:xfrm>
            <a:prstGeom prst="rect">
              <a:avLst/>
            </a:prstGeom>
            <a:noFill/>
            <a:ln w="19050"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21" name="Retângulo 20"/>
          <p:cNvSpPr/>
          <p:nvPr/>
        </p:nvSpPr>
        <p:spPr>
          <a:xfrm>
            <a:off x="1" y="0"/>
            <a:ext cx="108136" cy="6858000"/>
          </a:xfrm>
          <a:prstGeom prst="rect">
            <a:avLst/>
          </a:prstGeom>
          <a:gradFill flip="none" rotWithShape="1">
            <a:gsLst>
              <a:gs pos="0">
                <a:srgbClr val="002753"/>
              </a:gs>
              <a:gs pos="100000">
                <a:srgbClr val="004A8E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95361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" descr="Foto profissional grátis de aparelhos, balcão, borrão">
            <a:extLst>
              <a:ext uri="{FF2B5EF4-FFF2-40B4-BE49-F238E27FC236}">
                <a16:creationId xmlns:a16="http://schemas.microsoft.com/office/drawing/2014/main" xmlns="" id="{AABEB655-F968-4ADD-8793-55BDF61D990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68" t="13098" b="16168"/>
          <a:stretch/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ítulo 12">
            <a:extLst>
              <a:ext uri="{FF2B5EF4-FFF2-40B4-BE49-F238E27FC236}">
                <a16:creationId xmlns:a16="http://schemas.microsoft.com/office/drawing/2014/main" xmlns="" id="{C07FD0A0-4A90-4920-8E51-B8B4BB4F42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38479" y="715383"/>
            <a:ext cx="6288549" cy="801327"/>
          </a:xfrm>
        </p:spPr>
        <p:txBody>
          <a:bodyPr anchor="t">
            <a:noAutofit/>
          </a:bodyPr>
          <a:lstStyle/>
          <a:p>
            <a:pPr algn="r"/>
            <a:r>
              <a:rPr lang="pt-BR" sz="6000" dirty="0">
                <a:latin typeface="Titillium Web" panose="00000500000000000000" pitchFamily="2" charset="0"/>
              </a:rPr>
              <a:t>Padrão de cores</a:t>
            </a:r>
          </a:p>
        </p:txBody>
      </p:sp>
    </p:spTree>
    <p:extLst>
      <p:ext uri="{BB962C8B-B14F-4D97-AF65-F5344CB8AC3E}">
        <p14:creationId xmlns:p14="http://schemas.microsoft.com/office/powerpoint/2010/main" val="727059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Agrupar 12">
            <a:extLst>
              <a:ext uri="{FF2B5EF4-FFF2-40B4-BE49-F238E27FC236}">
                <a16:creationId xmlns:a16="http://schemas.microsoft.com/office/drawing/2014/main" xmlns="" id="{67B2823E-4B96-426F-8546-9FFF6C89FEE9}"/>
              </a:ext>
            </a:extLst>
          </p:cNvPr>
          <p:cNvGrpSpPr/>
          <p:nvPr/>
        </p:nvGrpSpPr>
        <p:grpSpPr>
          <a:xfrm>
            <a:off x="4389594" y="1401649"/>
            <a:ext cx="4186419" cy="4321440"/>
            <a:chOff x="1576417" y="1546102"/>
            <a:chExt cx="4186419" cy="4321440"/>
          </a:xfrm>
        </p:grpSpPr>
        <p:sp>
          <p:nvSpPr>
            <p:cNvPr id="6" name="Retângulo 5">
              <a:extLst>
                <a:ext uri="{FF2B5EF4-FFF2-40B4-BE49-F238E27FC236}">
                  <a16:creationId xmlns:a16="http://schemas.microsoft.com/office/drawing/2014/main" xmlns="" id="{B051A32D-FDF2-48E5-B4DF-13802C42862D}"/>
                </a:ext>
              </a:extLst>
            </p:cNvPr>
            <p:cNvSpPr/>
            <p:nvPr/>
          </p:nvSpPr>
          <p:spPr>
            <a:xfrm>
              <a:off x="3932773" y="1546102"/>
              <a:ext cx="1337670" cy="1184482"/>
            </a:xfrm>
            <a:prstGeom prst="rect">
              <a:avLst/>
            </a:prstGeom>
            <a:solidFill>
              <a:srgbClr val="0027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705"/>
            </a:p>
          </p:txBody>
        </p:sp>
        <p:sp>
          <p:nvSpPr>
            <p:cNvPr id="5" name="Retângulo 4">
              <a:extLst>
                <a:ext uri="{FF2B5EF4-FFF2-40B4-BE49-F238E27FC236}">
                  <a16:creationId xmlns:a16="http://schemas.microsoft.com/office/drawing/2014/main" xmlns="" id="{094CFE8E-A098-4F85-BBEB-F30309BC007E}"/>
                </a:ext>
              </a:extLst>
            </p:cNvPr>
            <p:cNvSpPr/>
            <p:nvPr/>
          </p:nvSpPr>
          <p:spPr>
            <a:xfrm>
              <a:off x="1651832" y="1546102"/>
              <a:ext cx="1337670" cy="1184482"/>
            </a:xfrm>
            <a:prstGeom prst="rect">
              <a:avLst/>
            </a:prstGeom>
            <a:solidFill>
              <a:srgbClr val="004A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705"/>
            </a:p>
          </p:txBody>
        </p:sp>
        <p:sp>
          <p:nvSpPr>
            <p:cNvPr id="4" name="Espaço Reservado para Conteúdo 2">
              <a:extLst>
                <a:ext uri="{FF2B5EF4-FFF2-40B4-BE49-F238E27FC236}">
                  <a16:creationId xmlns:a16="http://schemas.microsoft.com/office/drawing/2014/main" xmlns="" id="{36A68067-610B-4110-8AF3-800BD625A235}"/>
                </a:ext>
              </a:extLst>
            </p:cNvPr>
            <p:cNvSpPr txBox="1">
              <a:spLocks/>
            </p:cNvSpPr>
            <p:nvPr/>
          </p:nvSpPr>
          <p:spPr>
            <a:xfrm>
              <a:off x="1651833" y="2358159"/>
              <a:ext cx="893188" cy="378948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pt-BR" sz="1600" dirty="0">
                  <a:solidFill>
                    <a:schemeClr val="bg1"/>
                  </a:solidFill>
                  <a:latin typeface="Myriad Pro Light SemiExt" panose="020B0405030403020204" pitchFamily="34" charset="0"/>
                </a:rPr>
                <a:t>AZUL</a:t>
              </a:r>
            </a:p>
          </p:txBody>
        </p:sp>
        <p:sp>
          <p:nvSpPr>
            <p:cNvPr id="10" name="Espaço Reservado para Conteúdo 2">
              <a:extLst>
                <a:ext uri="{FF2B5EF4-FFF2-40B4-BE49-F238E27FC236}">
                  <a16:creationId xmlns:a16="http://schemas.microsoft.com/office/drawing/2014/main" xmlns="" id="{36A68067-610B-4110-8AF3-800BD625A235}"/>
                </a:ext>
              </a:extLst>
            </p:cNvPr>
            <p:cNvSpPr txBox="1">
              <a:spLocks/>
            </p:cNvSpPr>
            <p:nvPr/>
          </p:nvSpPr>
          <p:spPr>
            <a:xfrm>
              <a:off x="1656649" y="2866461"/>
              <a:ext cx="1770216" cy="682703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buNone/>
              </a:pPr>
              <a:r>
                <a:rPr lang="pt-BR" sz="1100" b="1" dirty="0">
                  <a:solidFill>
                    <a:schemeClr val="bg1">
                      <a:lumMod val="50000"/>
                    </a:schemeClr>
                  </a:solidFill>
                  <a:latin typeface="Titillium Web" panose="00000500000000000000" pitchFamily="2" charset="0"/>
                </a:rPr>
                <a:t>WEB</a:t>
              </a:r>
              <a:r>
                <a:rPr lang="pt-BR" sz="1100" dirty="0">
                  <a:solidFill>
                    <a:schemeClr val="bg1">
                      <a:lumMod val="50000"/>
                    </a:schemeClr>
                  </a:solidFill>
                  <a:latin typeface="Titillium Web" panose="00000500000000000000" pitchFamily="2" charset="0"/>
                </a:rPr>
                <a:t> #004A8F</a:t>
              </a:r>
            </a:p>
            <a:p>
              <a:pPr marL="0" indent="0">
                <a:spcBef>
                  <a:spcPts val="0"/>
                </a:spcBef>
                <a:buNone/>
              </a:pPr>
              <a:r>
                <a:rPr lang="pt-BR" sz="1100" b="1" dirty="0">
                  <a:solidFill>
                    <a:schemeClr val="bg1">
                      <a:lumMod val="50000"/>
                    </a:schemeClr>
                  </a:solidFill>
                  <a:latin typeface="Titillium Web" panose="00000500000000000000" pitchFamily="2" charset="0"/>
                </a:rPr>
                <a:t>RGB</a:t>
              </a:r>
              <a:r>
                <a:rPr lang="pt-BR" sz="1100" dirty="0">
                  <a:solidFill>
                    <a:schemeClr val="bg1">
                      <a:lumMod val="50000"/>
                    </a:schemeClr>
                  </a:solidFill>
                  <a:latin typeface="Titillium Web" panose="00000500000000000000" pitchFamily="2" charset="0"/>
                </a:rPr>
                <a:t> (0, 74, 143)</a:t>
              </a:r>
            </a:p>
            <a:p>
              <a:pPr marL="0" indent="0">
                <a:spcBef>
                  <a:spcPts val="0"/>
                </a:spcBef>
                <a:buNone/>
              </a:pPr>
              <a:r>
                <a:rPr lang="pt-BR" sz="1100" b="1" dirty="0">
                  <a:solidFill>
                    <a:schemeClr val="bg1">
                      <a:lumMod val="50000"/>
                    </a:schemeClr>
                  </a:solidFill>
                  <a:latin typeface="Titillium Web" panose="00000500000000000000" pitchFamily="2" charset="0"/>
                </a:rPr>
                <a:t>CMYK</a:t>
              </a:r>
              <a:r>
                <a:rPr lang="pl-PL" sz="1100" dirty="0">
                  <a:solidFill>
                    <a:schemeClr val="bg1">
                      <a:lumMod val="50000"/>
                    </a:schemeClr>
                  </a:solidFill>
                  <a:latin typeface="Titillium Web" panose="00000500000000000000" pitchFamily="2" charset="0"/>
                </a:rPr>
                <a:t>(</a:t>
              </a:r>
              <a:r>
                <a:rPr lang="pt-BR" sz="1100" dirty="0">
                  <a:solidFill>
                    <a:schemeClr val="bg1">
                      <a:lumMod val="50000"/>
                    </a:schemeClr>
                  </a:solidFill>
                  <a:latin typeface="Titillium Web" panose="00000500000000000000" pitchFamily="2" charset="0"/>
                </a:rPr>
                <a:t>100</a:t>
              </a:r>
              <a:r>
                <a:rPr lang="pl-PL" sz="1100" dirty="0">
                  <a:solidFill>
                    <a:schemeClr val="bg1">
                      <a:lumMod val="50000"/>
                    </a:schemeClr>
                  </a:solidFill>
                  <a:latin typeface="Titillium Web" panose="00000500000000000000" pitchFamily="2" charset="0"/>
                </a:rPr>
                <a:t>, </a:t>
              </a:r>
              <a:r>
                <a:rPr lang="pt-BR" sz="1100" dirty="0">
                  <a:solidFill>
                    <a:schemeClr val="bg1">
                      <a:lumMod val="50000"/>
                    </a:schemeClr>
                  </a:solidFill>
                  <a:latin typeface="Titillium Web" panose="00000500000000000000" pitchFamily="2" charset="0"/>
                </a:rPr>
                <a:t>70</a:t>
              </a:r>
              <a:r>
                <a:rPr lang="pl-PL" sz="1100" dirty="0">
                  <a:solidFill>
                    <a:schemeClr val="bg1">
                      <a:lumMod val="50000"/>
                    </a:schemeClr>
                  </a:solidFill>
                  <a:latin typeface="Titillium Web" panose="00000500000000000000" pitchFamily="2" charset="0"/>
                </a:rPr>
                <a:t>, </a:t>
              </a:r>
              <a:r>
                <a:rPr lang="pt-BR" sz="1100" dirty="0">
                  <a:solidFill>
                    <a:schemeClr val="bg1">
                      <a:lumMod val="50000"/>
                    </a:schemeClr>
                  </a:solidFill>
                  <a:latin typeface="Titillium Web" panose="00000500000000000000" pitchFamily="2" charset="0"/>
                </a:rPr>
                <a:t>0</a:t>
              </a:r>
              <a:r>
                <a:rPr lang="pl-PL" sz="1100" dirty="0">
                  <a:solidFill>
                    <a:schemeClr val="bg1">
                      <a:lumMod val="50000"/>
                    </a:schemeClr>
                  </a:solidFill>
                  <a:latin typeface="Titillium Web" panose="00000500000000000000" pitchFamily="2" charset="0"/>
                </a:rPr>
                <a:t>, </a:t>
              </a:r>
              <a:r>
                <a:rPr lang="pt-BR" sz="1100" dirty="0">
                  <a:solidFill>
                    <a:schemeClr val="bg1">
                      <a:lumMod val="50000"/>
                    </a:schemeClr>
                  </a:solidFill>
                  <a:latin typeface="Titillium Web" panose="00000500000000000000" pitchFamily="2" charset="0"/>
                </a:rPr>
                <a:t>20</a:t>
              </a:r>
              <a:r>
                <a:rPr lang="pl-PL" sz="1100" dirty="0">
                  <a:solidFill>
                    <a:schemeClr val="bg1">
                      <a:lumMod val="50000"/>
                    </a:schemeClr>
                  </a:solidFill>
                  <a:latin typeface="Titillium Web" panose="00000500000000000000" pitchFamily="2" charset="0"/>
                </a:rPr>
                <a:t>)</a:t>
              </a:r>
              <a:endParaRPr lang="pt-BR" sz="1100" dirty="0">
                <a:solidFill>
                  <a:schemeClr val="bg1">
                    <a:lumMod val="50000"/>
                  </a:schemeClr>
                </a:solidFill>
                <a:latin typeface="Titillium Web" panose="00000500000000000000" pitchFamily="2" charset="0"/>
              </a:endParaRPr>
            </a:p>
          </p:txBody>
        </p:sp>
        <p:sp>
          <p:nvSpPr>
            <p:cNvPr id="11" name="Espaço Reservado para Conteúdo 2">
              <a:extLst>
                <a:ext uri="{FF2B5EF4-FFF2-40B4-BE49-F238E27FC236}">
                  <a16:creationId xmlns:a16="http://schemas.microsoft.com/office/drawing/2014/main" xmlns="" id="{36A68067-610B-4110-8AF3-800BD625A235}"/>
                </a:ext>
              </a:extLst>
            </p:cNvPr>
            <p:cNvSpPr txBox="1">
              <a:spLocks/>
            </p:cNvSpPr>
            <p:nvPr/>
          </p:nvSpPr>
          <p:spPr>
            <a:xfrm>
              <a:off x="3932773" y="2245674"/>
              <a:ext cx="1278704" cy="532047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pt-BR" sz="1400" dirty="0">
                  <a:solidFill>
                    <a:schemeClr val="bg1"/>
                  </a:solidFill>
                  <a:latin typeface="Myriad Pro Light SemiExt" panose="020B0405030403020204" pitchFamily="34" charset="0"/>
                </a:rPr>
                <a:t>AZUL ESCURO</a:t>
              </a:r>
            </a:p>
          </p:txBody>
        </p:sp>
        <p:sp>
          <p:nvSpPr>
            <p:cNvPr id="12" name="Espaço Reservado para Conteúdo 2">
              <a:extLst>
                <a:ext uri="{FF2B5EF4-FFF2-40B4-BE49-F238E27FC236}">
                  <a16:creationId xmlns:a16="http://schemas.microsoft.com/office/drawing/2014/main" xmlns="" id="{36A68067-610B-4110-8AF3-800BD625A235}"/>
                </a:ext>
              </a:extLst>
            </p:cNvPr>
            <p:cNvSpPr txBox="1">
              <a:spLocks/>
            </p:cNvSpPr>
            <p:nvPr/>
          </p:nvSpPr>
          <p:spPr>
            <a:xfrm>
              <a:off x="3882691" y="2864364"/>
              <a:ext cx="1880145" cy="668284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buNone/>
              </a:pPr>
              <a:r>
                <a:rPr lang="pt-BR" sz="1100" b="1" dirty="0">
                  <a:solidFill>
                    <a:schemeClr val="bg1">
                      <a:lumMod val="50000"/>
                    </a:schemeClr>
                  </a:solidFill>
                  <a:latin typeface="Titillium Web" panose="00000500000000000000" pitchFamily="2" charset="0"/>
                </a:rPr>
                <a:t>WEB</a:t>
              </a:r>
              <a:r>
                <a:rPr lang="pt-BR" sz="1100" dirty="0">
                  <a:solidFill>
                    <a:schemeClr val="bg1">
                      <a:lumMod val="50000"/>
                    </a:schemeClr>
                  </a:solidFill>
                  <a:latin typeface="Titillium Web" panose="00000500000000000000" pitchFamily="2" charset="0"/>
                </a:rPr>
                <a:t> #002753</a:t>
              </a:r>
            </a:p>
            <a:p>
              <a:pPr marL="0" indent="0">
                <a:spcBef>
                  <a:spcPts val="0"/>
                </a:spcBef>
                <a:buNone/>
              </a:pPr>
              <a:r>
                <a:rPr lang="pt-BR" sz="1100" b="1" dirty="0">
                  <a:solidFill>
                    <a:schemeClr val="bg1">
                      <a:lumMod val="50000"/>
                    </a:schemeClr>
                  </a:solidFill>
                  <a:latin typeface="Titillium Web" panose="00000500000000000000" pitchFamily="2" charset="0"/>
                </a:rPr>
                <a:t>RGB</a:t>
              </a:r>
              <a:r>
                <a:rPr lang="pt-BR" sz="1100" dirty="0">
                  <a:solidFill>
                    <a:schemeClr val="bg1">
                      <a:lumMod val="50000"/>
                    </a:schemeClr>
                  </a:solidFill>
                  <a:latin typeface="Titillium Web" panose="00000500000000000000" pitchFamily="2" charset="0"/>
                </a:rPr>
                <a:t> (0, 39, 83)</a:t>
              </a:r>
            </a:p>
            <a:p>
              <a:pPr marL="0" indent="0">
                <a:spcBef>
                  <a:spcPts val="0"/>
                </a:spcBef>
                <a:buNone/>
              </a:pPr>
              <a:r>
                <a:rPr lang="pt-BR" sz="1100" b="1" dirty="0">
                  <a:solidFill>
                    <a:schemeClr val="bg1">
                      <a:lumMod val="50000"/>
                    </a:schemeClr>
                  </a:solidFill>
                  <a:latin typeface="Titillium Web" panose="00000500000000000000" pitchFamily="2" charset="0"/>
                </a:rPr>
                <a:t>CMYK </a:t>
              </a:r>
              <a:r>
                <a:rPr lang="pl-PL" sz="1100" dirty="0">
                  <a:solidFill>
                    <a:schemeClr val="bg1">
                      <a:lumMod val="50000"/>
                    </a:schemeClr>
                  </a:solidFill>
                  <a:latin typeface="Titillium Web" panose="00000500000000000000" pitchFamily="2" charset="0"/>
                </a:rPr>
                <a:t>(</a:t>
              </a:r>
              <a:r>
                <a:rPr lang="pt-BR" sz="1100" dirty="0">
                  <a:solidFill>
                    <a:schemeClr val="bg1">
                      <a:lumMod val="50000"/>
                    </a:schemeClr>
                  </a:solidFill>
                  <a:latin typeface="Titillium Web" panose="00000500000000000000" pitchFamily="2" charset="0"/>
                </a:rPr>
                <a:t>100</a:t>
              </a:r>
              <a:r>
                <a:rPr lang="pl-PL" sz="1100" dirty="0">
                  <a:solidFill>
                    <a:schemeClr val="bg1">
                      <a:lumMod val="50000"/>
                    </a:schemeClr>
                  </a:solidFill>
                  <a:latin typeface="Titillium Web" panose="00000500000000000000" pitchFamily="2" charset="0"/>
                </a:rPr>
                <a:t>, </a:t>
              </a:r>
              <a:r>
                <a:rPr lang="pt-BR" sz="1100" dirty="0">
                  <a:solidFill>
                    <a:schemeClr val="bg1">
                      <a:lumMod val="50000"/>
                    </a:schemeClr>
                  </a:solidFill>
                  <a:latin typeface="Titillium Web" panose="00000500000000000000" pitchFamily="2" charset="0"/>
                </a:rPr>
                <a:t>80</a:t>
              </a:r>
              <a:r>
                <a:rPr lang="pl-PL" sz="1100" dirty="0">
                  <a:solidFill>
                    <a:schemeClr val="bg1">
                      <a:lumMod val="50000"/>
                    </a:schemeClr>
                  </a:solidFill>
                  <a:latin typeface="Titillium Web" panose="00000500000000000000" pitchFamily="2" charset="0"/>
                </a:rPr>
                <a:t>, </a:t>
              </a:r>
              <a:r>
                <a:rPr lang="pt-BR" sz="1100" dirty="0">
                  <a:solidFill>
                    <a:schemeClr val="bg1">
                      <a:lumMod val="50000"/>
                    </a:schemeClr>
                  </a:solidFill>
                  <a:latin typeface="Titillium Web" panose="00000500000000000000" pitchFamily="2" charset="0"/>
                </a:rPr>
                <a:t>20</a:t>
              </a:r>
              <a:r>
                <a:rPr lang="pl-PL" sz="1100" dirty="0">
                  <a:solidFill>
                    <a:schemeClr val="bg1">
                      <a:lumMod val="50000"/>
                    </a:schemeClr>
                  </a:solidFill>
                  <a:latin typeface="Titillium Web" panose="00000500000000000000" pitchFamily="2" charset="0"/>
                </a:rPr>
                <a:t>, </a:t>
              </a:r>
              <a:r>
                <a:rPr lang="pt-BR" sz="1100" dirty="0">
                  <a:solidFill>
                    <a:schemeClr val="bg1">
                      <a:lumMod val="50000"/>
                    </a:schemeClr>
                  </a:solidFill>
                  <a:latin typeface="Titillium Web" panose="00000500000000000000" pitchFamily="2" charset="0"/>
                </a:rPr>
                <a:t>50</a:t>
              </a:r>
              <a:r>
                <a:rPr lang="pl-PL" sz="1100" dirty="0">
                  <a:solidFill>
                    <a:schemeClr val="bg1">
                      <a:lumMod val="50000"/>
                    </a:schemeClr>
                  </a:solidFill>
                  <a:latin typeface="Titillium Web" panose="00000500000000000000" pitchFamily="2" charset="0"/>
                </a:rPr>
                <a:t>)</a:t>
              </a:r>
              <a:endParaRPr lang="pt-BR" sz="1100" dirty="0">
                <a:solidFill>
                  <a:schemeClr val="bg1">
                    <a:lumMod val="50000"/>
                  </a:schemeClr>
                </a:solidFill>
                <a:latin typeface="Titillium Web" panose="00000500000000000000" pitchFamily="2" charset="0"/>
              </a:endParaRPr>
            </a:p>
          </p:txBody>
        </p:sp>
        <p:sp>
          <p:nvSpPr>
            <p:cNvPr id="22" name="Retângulo 21">
              <a:extLst>
                <a:ext uri="{FF2B5EF4-FFF2-40B4-BE49-F238E27FC236}">
                  <a16:creationId xmlns:a16="http://schemas.microsoft.com/office/drawing/2014/main" xmlns="" id="{63AA7DAD-55EE-4BB1-87F2-4ED79DEDA94A}"/>
                </a:ext>
              </a:extLst>
            </p:cNvPr>
            <p:cNvSpPr/>
            <p:nvPr/>
          </p:nvSpPr>
          <p:spPr>
            <a:xfrm>
              <a:off x="1626499" y="3880996"/>
              <a:ext cx="1337670" cy="1184482"/>
            </a:xfrm>
            <a:prstGeom prst="rect">
              <a:avLst/>
            </a:prstGeom>
            <a:solidFill>
              <a:srgbClr val="F582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705"/>
            </a:p>
          </p:txBody>
        </p:sp>
        <p:sp>
          <p:nvSpPr>
            <p:cNvPr id="23" name="Espaço Reservado para Conteúdo 2">
              <a:extLst>
                <a:ext uri="{FF2B5EF4-FFF2-40B4-BE49-F238E27FC236}">
                  <a16:creationId xmlns:a16="http://schemas.microsoft.com/office/drawing/2014/main" xmlns="" id="{F90832C1-B691-4421-8B65-2C42DB88DC80}"/>
                </a:ext>
              </a:extLst>
            </p:cNvPr>
            <p:cNvSpPr txBox="1">
              <a:spLocks/>
            </p:cNvSpPr>
            <p:nvPr/>
          </p:nvSpPr>
          <p:spPr>
            <a:xfrm>
              <a:off x="1626499" y="4685993"/>
              <a:ext cx="1278704" cy="376552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pt-BR" sz="1600" dirty="0">
                  <a:solidFill>
                    <a:schemeClr val="bg1"/>
                  </a:solidFill>
                  <a:latin typeface="Myriad Pro Light SemiExt" panose="020B0405030403020204" pitchFamily="34" charset="0"/>
                </a:rPr>
                <a:t>LARANJA</a:t>
              </a:r>
            </a:p>
          </p:txBody>
        </p:sp>
        <p:sp>
          <p:nvSpPr>
            <p:cNvPr id="24" name="Espaço Reservado para Conteúdo 2">
              <a:extLst>
                <a:ext uri="{FF2B5EF4-FFF2-40B4-BE49-F238E27FC236}">
                  <a16:creationId xmlns:a16="http://schemas.microsoft.com/office/drawing/2014/main" xmlns="" id="{A71216A0-E08E-49AB-9D4A-E990111044C3}"/>
                </a:ext>
              </a:extLst>
            </p:cNvPr>
            <p:cNvSpPr txBox="1">
              <a:spLocks/>
            </p:cNvSpPr>
            <p:nvPr/>
          </p:nvSpPr>
          <p:spPr>
            <a:xfrm>
              <a:off x="1576417" y="5199258"/>
              <a:ext cx="1654985" cy="668284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buNone/>
              </a:pPr>
              <a:r>
                <a:rPr lang="pt-BR" sz="1100" b="1" dirty="0">
                  <a:solidFill>
                    <a:schemeClr val="bg1">
                      <a:lumMod val="50000"/>
                    </a:schemeClr>
                  </a:solidFill>
                  <a:latin typeface="Titillium Web" panose="00000500000000000000" pitchFamily="2" charset="0"/>
                </a:rPr>
                <a:t>WEB</a:t>
              </a:r>
              <a:r>
                <a:rPr lang="pt-BR" sz="1100" dirty="0">
                  <a:solidFill>
                    <a:schemeClr val="bg1">
                      <a:lumMod val="50000"/>
                    </a:schemeClr>
                  </a:solidFill>
                  <a:latin typeface="Titillium Web" panose="00000500000000000000" pitchFamily="2" charset="0"/>
                </a:rPr>
                <a:t> #F58220</a:t>
              </a:r>
            </a:p>
            <a:p>
              <a:pPr marL="0" indent="0">
                <a:spcBef>
                  <a:spcPts val="0"/>
                </a:spcBef>
                <a:buNone/>
              </a:pPr>
              <a:r>
                <a:rPr lang="pt-BR" sz="1100" b="1" dirty="0">
                  <a:solidFill>
                    <a:schemeClr val="bg1">
                      <a:lumMod val="50000"/>
                    </a:schemeClr>
                  </a:solidFill>
                  <a:latin typeface="Titillium Web" panose="00000500000000000000" pitchFamily="2" charset="0"/>
                </a:rPr>
                <a:t>RGB</a:t>
              </a:r>
              <a:r>
                <a:rPr lang="pt-BR" sz="1100" dirty="0">
                  <a:solidFill>
                    <a:schemeClr val="bg1">
                      <a:lumMod val="50000"/>
                    </a:schemeClr>
                  </a:solidFill>
                  <a:latin typeface="Titillium Web" panose="00000500000000000000" pitchFamily="2" charset="0"/>
                </a:rPr>
                <a:t> (245, 130, 32)</a:t>
              </a:r>
            </a:p>
            <a:p>
              <a:pPr marL="0" indent="0">
                <a:spcBef>
                  <a:spcPts val="0"/>
                </a:spcBef>
                <a:buNone/>
              </a:pPr>
              <a:r>
                <a:rPr lang="pt-BR" sz="1100" b="1" dirty="0">
                  <a:solidFill>
                    <a:schemeClr val="bg1">
                      <a:lumMod val="50000"/>
                    </a:schemeClr>
                  </a:solidFill>
                  <a:latin typeface="Titillium Web" panose="00000500000000000000" pitchFamily="2" charset="0"/>
                </a:rPr>
                <a:t>CMYK </a:t>
              </a:r>
              <a:r>
                <a:rPr lang="pl-PL" sz="1100" dirty="0">
                  <a:solidFill>
                    <a:schemeClr val="bg1">
                      <a:lumMod val="50000"/>
                    </a:schemeClr>
                  </a:solidFill>
                  <a:latin typeface="Titillium Web" panose="00000500000000000000" pitchFamily="2" charset="0"/>
                </a:rPr>
                <a:t>(</a:t>
              </a:r>
              <a:r>
                <a:rPr lang="pt-BR" sz="1100" dirty="0">
                  <a:solidFill>
                    <a:schemeClr val="bg1">
                      <a:lumMod val="50000"/>
                    </a:schemeClr>
                  </a:solidFill>
                  <a:latin typeface="Titillium Web" panose="00000500000000000000" pitchFamily="2" charset="0"/>
                </a:rPr>
                <a:t>0</a:t>
              </a:r>
              <a:r>
                <a:rPr lang="pl-PL" sz="1100" dirty="0">
                  <a:solidFill>
                    <a:schemeClr val="bg1">
                      <a:lumMod val="50000"/>
                    </a:schemeClr>
                  </a:solidFill>
                  <a:latin typeface="Titillium Web" panose="00000500000000000000" pitchFamily="2" charset="0"/>
                </a:rPr>
                <a:t>, </a:t>
              </a:r>
              <a:r>
                <a:rPr lang="pt-BR" sz="1100" dirty="0">
                  <a:solidFill>
                    <a:schemeClr val="bg1">
                      <a:lumMod val="50000"/>
                    </a:schemeClr>
                  </a:solidFill>
                  <a:latin typeface="Titillium Web" panose="00000500000000000000" pitchFamily="2" charset="0"/>
                </a:rPr>
                <a:t>60</a:t>
              </a:r>
              <a:r>
                <a:rPr lang="pl-PL" sz="1100" dirty="0">
                  <a:solidFill>
                    <a:schemeClr val="bg1">
                      <a:lumMod val="50000"/>
                    </a:schemeClr>
                  </a:solidFill>
                  <a:latin typeface="Titillium Web" panose="00000500000000000000" pitchFamily="2" charset="0"/>
                </a:rPr>
                <a:t>, </a:t>
              </a:r>
              <a:r>
                <a:rPr lang="pt-BR" sz="1100" dirty="0">
                  <a:solidFill>
                    <a:schemeClr val="bg1">
                      <a:lumMod val="50000"/>
                    </a:schemeClr>
                  </a:solidFill>
                  <a:latin typeface="Titillium Web" panose="00000500000000000000" pitchFamily="2" charset="0"/>
                </a:rPr>
                <a:t>100</a:t>
              </a:r>
              <a:r>
                <a:rPr lang="pl-PL" sz="1100" dirty="0">
                  <a:solidFill>
                    <a:schemeClr val="bg1">
                      <a:lumMod val="50000"/>
                    </a:schemeClr>
                  </a:solidFill>
                  <a:latin typeface="Titillium Web" panose="00000500000000000000" pitchFamily="2" charset="0"/>
                </a:rPr>
                <a:t>, </a:t>
              </a:r>
              <a:r>
                <a:rPr lang="pt-BR" sz="1100" dirty="0">
                  <a:solidFill>
                    <a:schemeClr val="bg1">
                      <a:lumMod val="50000"/>
                    </a:schemeClr>
                  </a:solidFill>
                  <a:latin typeface="Titillium Web" panose="00000500000000000000" pitchFamily="2" charset="0"/>
                </a:rPr>
                <a:t>0</a:t>
              </a:r>
              <a:r>
                <a:rPr lang="pl-PL" sz="1100" dirty="0">
                  <a:solidFill>
                    <a:schemeClr val="bg1">
                      <a:lumMod val="50000"/>
                    </a:schemeClr>
                  </a:solidFill>
                  <a:latin typeface="Titillium Web" panose="00000500000000000000" pitchFamily="2" charset="0"/>
                </a:rPr>
                <a:t>)</a:t>
              </a:r>
              <a:endParaRPr lang="pt-BR" sz="1100" dirty="0">
                <a:solidFill>
                  <a:schemeClr val="bg1">
                    <a:lumMod val="50000"/>
                  </a:schemeClr>
                </a:solidFill>
                <a:latin typeface="Titillium Web" panose="00000500000000000000" pitchFamily="2" charset="0"/>
              </a:endParaRPr>
            </a:p>
          </p:txBody>
        </p:sp>
        <p:sp>
          <p:nvSpPr>
            <p:cNvPr id="17" name="Retângulo 16">
              <a:extLst>
                <a:ext uri="{FF2B5EF4-FFF2-40B4-BE49-F238E27FC236}">
                  <a16:creationId xmlns:a16="http://schemas.microsoft.com/office/drawing/2014/main" xmlns="" id="{55398CC5-53F5-458D-A9E5-3CA752B86A33}"/>
                </a:ext>
              </a:extLst>
            </p:cNvPr>
            <p:cNvSpPr/>
            <p:nvPr/>
          </p:nvSpPr>
          <p:spPr>
            <a:xfrm>
              <a:off x="3932773" y="3880996"/>
              <a:ext cx="1337670" cy="1184482"/>
            </a:xfrm>
            <a:prstGeom prst="rect">
              <a:avLst/>
            </a:prstGeom>
            <a:solidFill>
              <a:srgbClr val="6D6E7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705" dirty="0"/>
            </a:p>
          </p:txBody>
        </p:sp>
        <p:sp>
          <p:nvSpPr>
            <p:cNvPr id="18" name="Espaço Reservado para Conteúdo 2">
              <a:extLst>
                <a:ext uri="{FF2B5EF4-FFF2-40B4-BE49-F238E27FC236}">
                  <a16:creationId xmlns:a16="http://schemas.microsoft.com/office/drawing/2014/main" xmlns="" id="{041FF1D4-7686-4762-9531-85763E7A9289}"/>
                </a:ext>
              </a:extLst>
            </p:cNvPr>
            <p:cNvSpPr txBox="1">
              <a:spLocks/>
            </p:cNvSpPr>
            <p:nvPr/>
          </p:nvSpPr>
          <p:spPr>
            <a:xfrm>
              <a:off x="3932773" y="4685993"/>
              <a:ext cx="1278704" cy="376552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pt-BR" sz="1600" dirty="0">
                  <a:solidFill>
                    <a:schemeClr val="bg1"/>
                  </a:solidFill>
                  <a:latin typeface="Myriad Pro Light SemiExt" panose="020B0405030403020204" pitchFamily="34" charset="0"/>
                </a:rPr>
                <a:t>CINZA</a:t>
              </a:r>
            </a:p>
          </p:txBody>
        </p:sp>
        <p:sp>
          <p:nvSpPr>
            <p:cNvPr id="19" name="Espaço Reservado para Conteúdo 2">
              <a:extLst>
                <a:ext uri="{FF2B5EF4-FFF2-40B4-BE49-F238E27FC236}">
                  <a16:creationId xmlns:a16="http://schemas.microsoft.com/office/drawing/2014/main" xmlns="" id="{88245DCA-A8BA-4646-A51D-700FD7A9C486}"/>
                </a:ext>
              </a:extLst>
            </p:cNvPr>
            <p:cNvSpPr txBox="1">
              <a:spLocks/>
            </p:cNvSpPr>
            <p:nvPr/>
          </p:nvSpPr>
          <p:spPr>
            <a:xfrm>
              <a:off x="3882692" y="5199258"/>
              <a:ext cx="1654984" cy="668284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buNone/>
              </a:pPr>
              <a:r>
                <a:rPr lang="pt-BR" sz="1100" b="1" dirty="0">
                  <a:solidFill>
                    <a:schemeClr val="bg1">
                      <a:lumMod val="50000"/>
                    </a:schemeClr>
                  </a:solidFill>
                  <a:latin typeface="Titillium Web" panose="00000500000000000000" pitchFamily="2" charset="0"/>
                </a:rPr>
                <a:t>WEB</a:t>
              </a:r>
              <a:r>
                <a:rPr lang="pt-BR" sz="1100" dirty="0">
                  <a:solidFill>
                    <a:schemeClr val="bg1">
                      <a:lumMod val="50000"/>
                    </a:schemeClr>
                  </a:solidFill>
                  <a:latin typeface="Titillium Web" panose="00000500000000000000" pitchFamily="2" charset="0"/>
                </a:rPr>
                <a:t> #6D6E71</a:t>
              </a:r>
            </a:p>
            <a:p>
              <a:pPr marL="0" indent="0">
                <a:spcBef>
                  <a:spcPts val="0"/>
                </a:spcBef>
                <a:buNone/>
              </a:pPr>
              <a:r>
                <a:rPr lang="pt-BR" sz="1100" b="1" dirty="0">
                  <a:solidFill>
                    <a:schemeClr val="bg1">
                      <a:lumMod val="50000"/>
                    </a:schemeClr>
                  </a:solidFill>
                  <a:latin typeface="Titillium Web" panose="00000500000000000000" pitchFamily="2" charset="0"/>
                </a:rPr>
                <a:t>RGB</a:t>
              </a:r>
              <a:r>
                <a:rPr lang="pt-BR" sz="1100" dirty="0">
                  <a:solidFill>
                    <a:schemeClr val="bg1">
                      <a:lumMod val="50000"/>
                    </a:schemeClr>
                  </a:solidFill>
                  <a:latin typeface="Titillium Web" panose="00000500000000000000" pitchFamily="2" charset="0"/>
                </a:rPr>
                <a:t> (109, 110, 113)</a:t>
              </a:r>
            </a:p>
            <a:p>
              <a:pPr marL="0" indent="0">
                <a:spcBef>
                  <a:spcPts val="0"/>
                </a:spcBef>
                <a:buNone/>
              </a:pPr>
              <a:r>
                <a:rPr lang="pt-BR" sz="1100" b="1" dirty="0">
                  <a:solidFill>
                    <a:schemeClr val="bg1">
                      <a:lumMod val="50000"/>
                    </a:schemeClr>
                  </a:solidFill>
                  <a:latin typeface="Titillium Web" panose="00000500000000000000" pitchFamily="2" charset="0"/>
                </a:rPr>
                <a:t>CMYK </a:t>
              </a:r>
              <a:r>
                <a:rPr lang="pl-PL" sz="1100" dirty="0">
                  <a:solidFill>
                    <a:schemeClr val="bg1">
                      <a:lumMod val="50000"/>
                    </a:schemeClr>
                  </a:solidFill>
                  <a:latin typeface="Titillium Web" panose="00000500000000000000" pitchFamily="2" charset="0"/>
                </a:rPr>
                <a:t>(</a:t>
              </a:r>
              <a:r>
                <a:rPr lang="pt-BR" sz="1100" dirty="0">
                  <a:solidFill>
                    <a:schemeClr val="bg1">
                      <a:lumMod val="50000"/>
                    </a:schemeClr>
                  </a:solidFill>
                  <a:latin typeface="Titillium Web" panose="00000500000000000000" pitchFamily="2" charset="0"/>
                </a:rPr>
                <a:t>0</a:t>
              </a:r>
              <a:r>
                <a:rPr lang="pl-PL" sz="1100" dirty="0">
                  <a:solidFill>
                    <a:schemeClr val="bg1">
                      <a:lumMod val="50000"/>
                    </a:schemeClr>
                  </a:solidFill>
                  <a:latin typeface="Titillium Web" panose="00000500000000000000" pitchFamily="2" charset="0"/>
                </a:rPr>
                <a:t>, </a:t>
              </a:r>
              <a:r>
                <a:rPr lang="pt-BR" sz="1100" dirty="0">
                  <a:solidFill>
                    <a:schemeClr val="bg1">
                      <a:lumMod val="50000"/>
                    </a:schemeClr>
                  </a:solidFill>
                  <a:latin typeface="Titillium Web" panose="00000500000000000000" pitchFamily="2" charset="0"/>
                </a:rPr>
                <a:t>0</a:t>
              </a:r>
              <a:r>
                <a:rPr lang="pl-PL" sz="1100" dirty="0">
                  <a:solidFill>
                    <a:schemeClr val="bg1">
                      <a:lumMod val="50000"/>
                    </a:schemeClr>
                  </a:solidFill>
                  <a:latin typeface="Titillium Web" panose="00000500000000000000" pitchFamily="2" charset="0"/>
                </a:rPr>
                <a:t>, </a:t>
              </a:r>
              <a:r>
                <a:rPr lang="pt-BR" sz="1100" dirty="0">
                  <a:solidFill>
                    <a:schemeClr val="bg1">
                      <a:lumMod val="50000"/>
                    </a:schemeClr>
                  </a:solidFill>
                  <a:latin typeface="Titillium Web" panose="00000500000000000000" pitchFamily="2" charset="0"/>
                </a:rPr>
                <a:t>0</a:t>
              </a:r>
              <a:r>
                <a:rPr lang="pl-PL" sz="1100" dirty="0">
                  <a:solidFill>
                    <a:schemeClr val="bg1">
                      <a:lumMod val="50000"/>
                    </a:schemeClr>
                  </a:solidFill>
                  <a:latin typeface="Titillium Web" panose="00000500000000000000" pitchFamily="2" charset="0"/>
                </a:rPr>
                <a:t>, </a:t>
              </a:r>
              <a:r>
                <a:rPr lang="pt-BR" sz="1100" dirty="0">
                  <a:solidFill>
                    <a:schemeClr val="bg1">
                      <a:lumMod val="50000"/>
                    </a:schemeClr>
                  </a:solidFill>
                  <a:latin typeface="Titillium Web" panose="00000500000000000000" pitchFamily="2" charset="0"/>
                </a:rPr>
                <a:t>70</a:t>
              </a:r>
              <a:r>
                <a:rPr lang="pl-PL" sz="1100" dirty="0">
                  <a:solidFill>
                    <a:schemeClr val="bg1">
                      <a:lumMod val="50000"/>
                    </a:schemeClr>
                  </a:solidFill>
                  <a:latin typeface="Titillium Web" panose="00000500000000000000" pitchFamily="2" charset="0"/>
                </a:rPr>
                <a:t>)</a:t>
              </a:r>
              <a:endParaRPr lang="pt-BR" sz="1100" dirty="0">
                <a:solidFill>
                  <a:schemeClr val="bg1">
                    <a:lumMod val="50000"/>
                  </a:schemeClr>
                </a:solidFill>
                <a:latin typeface="Titillium Web" panose="00000500000000000000" pitchFamily="2" charset="0"/>
              </a:endParaRPr>
            </a:p>
          </p:txBody>
        </p:sp>
      </p:grpSp>
      <p:grpSp>
        <p:nvGrpSpPr>
          <p:cNvPr id="9" name="Agrupar 8">
            <a:extLst>
              <a:ext uri="{FF2B5EF4-FFF2-40B4-BE49-F238E27FC236}">
                <a16:creationId xmlns:a16="http://schemas.microsoft.com/office/drawing/2014/main" xmlns="" id="{2516D79F-22D2-4552-B27D-73A4B7D4A3D0}"/>
              </a:ext>
            </a:extLst>
          </p:cNvPr>
          <p:cNvGrpSpPr/>
          <p:nvPr/>
        </p:nvGrpSpPr>
        <p:grpSpPr>
          <a:xfrm>
            <a:off x="9894394" y="0"/>
            <a:ext cx="2297606" cy="6858000"/>
            <a:chOff x="8660906" y="0"/>
            <a:chExt cx="2147022" cy="6408529"/>
          </a:xfrm>
        </p:grpSpPr>
        <p:pic>
          <p:nvPicPr>
            <p:cNvPr id="3" name="Gráfico 2">
              <a:extLst>
                <a:ext uri="{FF2B5EF4-FFF2-40B4-BE49-F238E27FC236}">
                  <a16:creationId xmlns:a16="http://schemas.microsoft.com/office/drawing/2014/main" xmlns="" id="{6E5E447B-B454-4F1F-860C-E2399BD51E0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8660906" y="0"/>
              <a:ext cx="2147020" cy="3204263"/>
            </a:xfrm>
            <a:prstGeom prst="rect">
              <a:avLst/>
            </a:prstGeom>
          </p:spPr>
        </p:pic>
        <p:pic>
          <p:nvPicPr>
            <p:cNvPr id="7" name="Gráfico 6">
              <a:extLst>
                <a:ext uri="{FF2B5EF4-FFF2-40B4-BE49-F238E27FC236}">
                  <a16:creationId xmlns:a16="http://schemas.microsoft.com/office/drawing/2014/main" xmlns="" id="{E3433337-41F3-4306-9F50-F2FB70CE687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8660908" y="3204264"/>
              <a:ext cx="2147020" cy="3204265"/>
            </a:xfrm>
            <a:prstGeom prst="rect">
              <a:avLst/>
            </a:prstGeom>
          </p:spPr>
        </p:pic>
      </p:grpSp>
      <p:sp>
        <p:nvSpPr>
          <p:cNvPr id="28" name="CaixaDeTexto 27">
            <a:extLst>
              <a:ext uri="{FF2B5EF4-FFF2-40B4-BE49-F238E27FC236}">
                <a16:creationId xmlns:a16="http://schemas.microsoft.com/office/drawing/2014/main" xmlns="" id="{64B61A5D-FCDA-44C6-B348-553A9C814A20}"/>
              </a:ext>
            </a:extLst>
          </p:cNvPr>
          <p:cNvSpPr txBox="1"/>
          <p:nvPr/>
        </p:nvSpPr>
        <p:spPr>
          <a:xfrm>
            <a:off x="658477" y="2212727"/>
            <a:ext cx="283792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sz="1200" dirty="0" smtClean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rPr>
              <a:t>Nossa paleta de cores é composta por </a:t>
            </a:r>
            <a:r>
              <a:rPr lang="pt-BR" sz="1200" b="1" dirty="0" smtClean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rPr>
              <a:t>cores principais</a:t>
            </a:r>
            <a:r>
              <a:rPr lang="pt-BR" sz="1200" dirty="0" smtClean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rPr>
              <a:t> e </a:t>
            </a:r>
            <a:r>
              <a:rPr lang="pt-BR" sz="1200" b="1" dirty="0" smtClean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rPr>
              <a:t>variações de tons</a:t>
            </a:r>
            <a:r>
              <a:rPr lang="pt-BR" sz="1200" dirty="0" smtClean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rPr>
              <a:t>. </a:t>
            </a:r>
          </a:p>
          <a:p>
            <a:pPr algn="just">
              <a:lnSpc>
                <a:spcPct val="150000"/>
              </a:lnSpc>
            </a:pPr>
            <a:r>
              <a:rPr lang="pt-BR" sz="1200" dirty="0" smtClean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rPr>
              <a:t>A cores principais devem sempre ser predominantes (ocupando 50% ou mais da área), enquanto as variações de tons podem ser aplicadas em elementos secundários.</a:t>
            </a:r>
          </a:p>
        </p:txBody>
      </p:sp>
      <p:pic>
        <p:nvPicPr>
          <p:cNvPr id="29" name="Imagem 28" descr="Logotipo, nome da empresa&#10;&#10;Descrição gerada automaticamente">
            <a:extLst>
              <a:ext uri="{FF2B5EF4-FFF2-40B4-BE49-F238E27FC236}">
                <a16:creationId xmlns:a16="http://schemas.microsoft.com/office/drawing/2014/main" xmlns="" id="{01EC6663-BD00-4A3C-AFCA-DAD22B467FD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601" y="4910431"/>
            <a:ext cx="2807130" cy="754417"/>
          </a:xfrm>
          <a:prstGeom prst="rect">
            <a:avLst/>
          </a:prstGeom>
        </p:spPr>
      </p:pic>
      <p:sp>
        <p:nvSpPr>
          <p:cNvPr id="27" name="CaixaDeTexto 26">
            <a:extLst>
              <a:ext uri="{FF2B5EF4-FFF2-40B4-BE49-F238E27FC236}">
                <a16:creationId xmlns:a16="http://schemas.microsoft.com/office/drawing/2014/main" xmlns="" id="{64B61A5D-FCDA-44C6-B348-553A9C814A20}"/>
              </a:ext>
            </a:extLst>
          </p:cNvPr>
          <p:cNvSpPr txBox="1"/>
          <p:nvPr/>
        </p:nvSpPr>
        <p:spPr>
          <a:xfrm>
            <a:off x="4381257" y="552005"/>
            <a:ext cx="2842844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2000" b="1" dirty="0" smtClean="0">
                <a:solidFill>
                  <a:schemeClr val="bg1">
                    <a:lumMod val="50000"/>
                  </a:schemeClr>
                </a:solidFill>
                <a:latin typeface="Titillium Web" panose="00000500000000000000" pitchFamily="2" charset="0"/>
              </a:rPr>
              <a:t>Cores principais</a:t>
            </a:r>
            <a:endParaRPr lang="pt-BR" sz="2000" b="1" dirty="0">
              <a:solidFill>
                <a:schemeClr val="bg1">
                  <a:lumMod val="50000"/>
                </a:schemeClr>
              </a:solidFill>
              <a:latin typeface="Titillium Web" panose="00000500000000000000" pitchFamily="2" charset="0"/>
            </a:endParaRPr>
          </a:p>
        </p:txBody>
      </p:sp>
      <p:sp>
        <p:nvSpPr>
          <p:cNvPr id="30" name="CaixaDeTexto 29">
            <a:extLst>
              <a:ext uri="{FF2B5EF4-FFF2-40B4-BE49-F238E27FC236}">
                <a16:creationId xmlns:a16="http://schemas.microsoft.com/office/drawing/2014/main" xmlns="" id="{64B61A5D-FCDA-44C6-B348-553A9C814A20}"/>
              </a:ext>
            </a:extLst>
          </p:cNvPr>
          <p:cNvSpPr txBox="1"/>
          <p:nvPr/>
        </p:nvSpPr>
        <p:spPr>
          <a:xfrm rot="16200000">
            <a:off x="8106426" y="3167463"/>
            <a:ext cx="2842844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BR" sz="1800" b="1" dirty="0" smtClean="0">
                <a:solidFill>
                  <a:schemeClr val="bg1">
                    <a:lumMod val="50000"/>
                  </a:schemeClr>
                </a:solidFill>
                <a:latin typeface="Titillium Web" panose="00000500000000000000" pitchFamily="2" charset="0"/>
              </a:rPr>
              <a:t>Variações de tons</a:t>
            </a:r>
            <a:endParaRPr lang="pt-BR" sz="1800" b="1" dirty="0">
              <a:solidFill>
                <a:schemeClr val="bg1">
                  <a:lumMod val="50000"/>
                </a:schemeClr>
              </a:solidFill>
              <a:latin typeface="Titillium Web" panose="00000500000000000000" pitchFamily="2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10621108" y="695569"/>
            <a:ext cx="664307" cy="781539"/>
          </a:xfrm>
          <a:prstGeom prst="rect">
            <a:avLst/>
          </a:prstGeom>
          <a:solidFill>
            <a:srgbClr val="004A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3" name="Retângulo 32"/>
          <p:cNvSpPr/>
          <p:nvPr/>
        </p:nvSpPr>
        <p:spPr>
          <a:xfrm>
            <a:off x="10621108" y="4128892"/>
            <a:ext cx="664307" cy="781539"/>
          </a:xfrm>
          <a:prstGeom prst="rect">
            <a:avLst/>
          </a:prstGeom>
          <a:solidFill>
            <a:srgbClr val="F582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Elipse 13"/>
          <p:cNvSpPr/>
          <p:nvPr/>
        </p:nvSpPr>
        <p:spPr>
          <a:xfrm>
            <a:off x="9824517" y="4445014"/>
            <a:ext cx="149294" cy="14929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4" name="Elipse 33"/>
          <p:cNvSpPr/>
          <p:nvPr/>
        </p:nvSpPr>
        <p:spPr>
          <a:xfrm>
            <a:off x="5690116" y="3817040"/>
            <a:ext cx="149294" cy="149294"/>
          </a:xfrm>
          <a:prstGeom prst="ellipse">
            <a:avLst/>
          </a:prstGeom>
          <a:solidFill>
            <a:srgbClr val="F582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5" name="Elipse 34"/>
          <p:cNvSpPr/>
          <p:nvPr/>
        </p:nvSpPr>
        <p:spPr>
          <a:xfrm>
            <a:off x="9819747" y="1031356"/>
            <a:ext cx="149294" cy="14929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6" name="Elipse 35"/>
          <p:cNvSpPr/>
          <p:nvPr/>
        </p:nvSpPr>
        <p:spPr>
          <a:xfrm>
            <a:off x="5718329" y="1477108"/>
            <a:ext cx="149294" cy="149294"/>
          </a:xfrm>
          <a:prstGeom prst="ellipse">
            <a:avLst/>
          </a:prstGeom>
          <a:solidFill>
            <a:srgbClr val="004A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Retângulo 1"/>
          <p:cNvSpPr/>
          <p:nvPr/>
        </p:nvSpPr>
        <p:spPr>
          <a:xfrm>
            <a:off x="9894392" y="0"/>
            <a:ext cx="2297608" cy="614364"/>
          </a:xfrm>
          <a:prstGeom prst="rect">
            <a:avLst/>
          </a:prstGeom>
          <a:solidFill>
            <a:srgbClr val="0027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Elipse 30"/>
          <p:cNvSpPr/>
          <p:nvPr/>
        </p:nvSpPr>
        <p:spPr>
          <a:xfrm>
            <a:off x="9819745" y="232535"/>
            <a:ext cx="149294" cy="14929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2" name="Elipse 31"/>
          <p:cNvSpPr/>
          <p:nvPr/>
        </p:nvSpPr>
        <p:spPr>
          <a:xfrm>
            <a:off x="8013310" y="1472867"/>
            <a:ext cx="149294" cy="149294"/>
          </a:xfrm>
          <a:prstGeom prst="ellipse">
            <a:avLst/>
          </a:prstGeom>
          <a:solidFill>
            <a:srgbClr val="0027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7" name="Espaço Reservado para Conteúdo 2">
            <a:extLst>
              <a:ext uri="{FF2B5EF4-FFF2-40B4-BE49-F238E27FC236}">
                <a16:creationId xmlns:a16="http://schemas.microsoft.com/office/drawing/2014/main" xmlns="" id="{36A68067-610B-4110-8AF3-800BD625A235}"/>
              </a:ext>
            </a:extLst>
          </p:cNvPr>
          <p:cNvSpPr txBox="1">
            <a:spLocks/>
          </p:cNvSpPr>
          <p:nvPr/>
        </p:nvSpPr>
        <p:spPr>
          <a:xfrm>
            <a:off x="10022774" y="164826"/>
            <a:ext cx="535688" cy="3139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1600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600</a:t>
            </a:r>
            <a:endParaRPr lang="pt-BR" sz="1600" dirty="0">
              <a:solidFill>
                <a:schemeClr val="bg1"/>
              </a:solidFill>
              <a:latin typeface="Myriad Pro" panose="020B0503030403020204" pitchFamily="34" charset="0"/>
            </a:endParaRPr>
          </a:p>
        </p:txBody>
      </p:sp>
      <p:sp>
        <p:nvSpPr>
          <p:cNvPr id="38" name="Espaço Reservado para Conteúdo 2">
            <a:extLst>
              <a:ext uri="{FF2B5EF4-FFF2-40B4-BE49-F238E27FC236}">
                <a16:creationId xmlns:a16="http://schemas.microsoft.com/office/drawing/2014/main" xmlns="" id="{36A68067-610B-4110-8AF3-800BD625A235}"/>
              </a:ext>
            </a:extLst>
          </p:cNvPr>
          <p:cNvSpPr txBox="1">
            <a:spLocks/>
          </p:cNvSpPr>
          <p:nvPr/>
        </p:nvSpPr>
        <p:spPr>
          <a:xfrm>
            <a:off x="11154958" y="177916"/>
            <a:ext cx="949004" cy="2585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pt-BR" sz="1200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#002753</a:t>
            </a:r>
            <a:endParaRPr lang="pt-BR" sz="1200" dirty="0">
              <a:solidFill>
                <a:schemeClr val="bg1"/>
              </a:solidFill>
              <a:latin typeface="Myriad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973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oto profissional grátis de borrão, caixa de correio, carta">
            <a:extLst>
              <a:ext uri="{FF2B5EF4-FFF2-40B4-BE49-F238E27FC236}">
                <a16:creationId xmlns:a16="http://schemas.microsoft.com/office/drawing/2014/main" xmlns="" id="{B01EA16E-EA57-40D8-BC6F-39BA93D5919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57" b="39644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ítulo 12">
            <a:extLst>
              <a:ext uri="{FF2B5EF4-FFF2-40B4-BE49-F238E27FC236}">
                <a16:creationId xmlns:a16="http://schemas.microsoft.com/office/drawing/2014/main" xmlns="" id="{970C5B95-A64B-4FDD-B8FB-800EAE61BC93}"/>
              </a:ext>
            </a:extLst>
          </p:cNvPr>
          <p:cNvSpPr txBox="1">
            <a:spLocks/>
          </p:cNvSpPr>
          <p:nvPr/>
        </p:nvSpPr>
        <p:spPr>
          <a:xfrm>
            <a:off x="5975950" y="690340"/>
            <a:ext cx="5437345" cy="836598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Autofit/>
          </a:bodyPr>
          <a:lstStyle>
            <a:lvl1pPr algn="l" defTabSz="91430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399" b="0" kern="1200">
                <a:solidFill>
                  <a:srgbClr val="004A8F"/>
                </a:solidFill>
                <a:latin typeface="Myriad Pro Light SemiExt" panose="020B0405030403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pt-BR" sz="5400" dirty="0" smtClean="0">
                <a:solidFill>
                  <a:schemeClr val="bg1"/>
                </a:solidFill>
                <a:latin typeface="Titillium Web" panose="00000500000000000000" pitchFamily="2" charset="0"/>
              </a:rPr>
              <a:t>Família </a:t>
            </a:r>
            <a:r>
              <a:rPr lang="pt-BR" sz="5400" dirty="0">
                <a:solidFill>
                  <a:schemeClr val="bg1"/>
                </a:solidFill>
                <a:latin typeface="Titillium Web" panose="00000500000000000000" pitchFamily="2" charset="0"/>
              </a:rPr>
              <a:t>de </a:t>
            </a:r>
            <a:r>
              <a:rPr lang="pt-BR" sz="5400" dirty="0" smtClean="0">
                <a:solidFill>
                  <a:schemeClr val="bg1"/>
                </a:solidFill>
                <a:latin typeface="Titillium Web" panose="00000500000000000000" pitchFamily="2" charset="0"/>
              </a:rPr>
              <a:t>fontes</a:t>
            </a:r>
            <a:endParaRPr lang="pt-BR" sz="5400" dirty="0">
              <a:solidFill>
                <a:schemeClr val="bg1"/>
              </a:solidFill>
              <a:latin typeface="Titillium Web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7198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2">
            <a:extLst>
              <a:ext uri="{FF2B5EF4-FFF2-40B4-BE49-F238E27FC236}">
                <a16:creationId xmlns:a16="http://schemas.microsoft.com/office/drawing/2014/main" xmlns="" id="{A9129195-63E6-4E2D-911A-C14108C67FDA}"/>
              </a:ext>
            </a:extLst>
          </p:cNvPr>
          <p:cNvSpPr txBox="1">
            <a:spLocks/>
          </p:cNvSpPr>
          <p:nvPr/>
        </p:nvSpPr>
        <p:spPr>
          <a:xfrm>
            <a:off x="5478027" y="1283164"/>
            <a:ext cx="5757641" cy="2723013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b="1" dirty="0" err="1">
                <a:latin typeface="Titillium Web" panose="00000500000000000000" pitchFamily="2" charset="0"/>
              </a:rPr>
              <a:t>Titilium</a:t>
            </a:r>
            <a:r>
              <a:rPr lang="pt-BR" b="1" dirty="0">
                <a:latin typeface="Titillium Web" panose="00000500000000000000" pitchFamily="2" charset="0"/>
              </a:rPr>
              <a:t> </a:t>
            </a:r>
            <a:r>
              <a:rPr lang="pt-BR" b="1" dirty="0" smtClean="0">
                <a:latin typeface="Titillium Web" panose="00000500000000000000" pitchFamily="2" charset="0"/>
              </a:rPr>
              <a:t>Web</a:t>
            </a:r>
            <a:endParaRPr lang="pt-BR" b="1" dirty="0">
              <a:latin typeface="Titillium Web" panose="00000500000000000000" pitchFamily="2" charset="0"/>
            </a:endParaRPr>
          </a:p>
          <a:p>
            <a:pPr marL="0" indent="0">
              <a:buNone/>
            </a:pPr>
            <a:r>
              <a:rPr lang="pt-BR" b="1" dirty="0">
                <a:latin typeface="Titillium Web" panose="00000500000000000000" pitchFamily="2" charset="0"/>
              </a:rPr>
              <a:t>ABCDEFGHIJKLMNOPQRSTUVWXYZ</a:t>
            </a:r>
          </a:p>
          <a:p>
            <a:pPr marL="0" indent="0">
              <a:buNone/>
            </a:pPr>
            <a:r>
              <a:rPr lang="pt-BR" b="1" dirty="0" err="1" smtClean="0">
                <a:latin typeface="Titillium Web" panose="00000500000000000000" pitchFamily="2" charset="0"/>
              </a:rPr>
              <a:t>abcdefghijklmnopqrstuvwxyz</a:t>
            </a:r>
            <a:endParaRPr lang="pt-BR" b="1" dirty="0" smtClean="0">
              <a:latin typeface="Titillium Web" panose="00000500000000000000" pitchFamily="2" charset="0"/>
            </a:endParaRPr>
          </a:p>
          <a:p>
            <a:pPr marL="0" indent="0">
              <a:buNone/>
            </a:pPr>
            <a:r>
              <a:rPr lang="pt-BR" b="1" dirty="0" smtClean="0">
                <a:latin typeface="Titillium Web" panose="00000500000000000000" pitchFamily="2" charset="0"/>
              </a:rPr>
              <a:t>0123456789</a:t>
            </a:r>
            <a:endParaRPr lang="pt-BR" b="1" dirty="0">
              <a:latin typeface="Titillium Web" panose="00000500000000000000" pitchFamily="2" charset="0"/>
            </a:endParaRPr>
          </a:p>
          <a:p>
            <a:pPr marL="0" indent="0">
              <a:buNone/>
            </a:pPr>
            <a:r>
              <a:rPr lang="pt-BR" b="1" dirty="0">
                <a:latin typeface="Titillium Web" panose="00000500000000000000" pitchFamily="2" charset="0"/>
              </a:rPr>
              <a:t>!@#$%&amp;()[]{}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xmlns="" id="{FC9A54CB-69D5-40D3-A60B-FEC102C6A442}"/>
              </a:ext>
            </a:extLst>
          </p:cNvPr>
          <p:cNvSpPr txBox="1"/>
          <p:nvPr/>
        </p:nvSpPr>
        <p:spPr>
          <a:xfrm>
            <a:off x="964148" y="1674674"/>
            <a:ext cx="35062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800" dirty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rPr>
              <a:t>A fonte principal da marca é a família </a:t>
            </a:r>
            <a:r>
              <a:rPr lang="pt-BR" sz="1800" b="1" dirty="0" err="1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rPr>
              <a:t>Titilium</a:t>
            </a:r>
            <a:r>
              <a:rPr lang="pt-BR" sz="1800" b="1" dirty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rPr>
              <a:t> </a:t>
            </a:r>
            <a:r>
              <a:rPr lang="pt-BR" sz="1800" b="1" dirty="0" smtClean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rPr>
              <a:t>Web</a:t>
            </a:r>
            <a:r>
              <a:rPr lang="pt-BR" sz="1800" dirty="0" smtClean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rPr>
              <a:t>, </a:t>
            </a:r>
            <a:r>
              <a:rPr lang="pt-BR" sz="1800" dirty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rPr>
              <a:t>que deve ser utilizada </a:t>
            </a:r>
            <a:r>
              <a:rPr lang="pt-BR" sz="1800" dirty="0" smtClean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rPr>
              <a:t>preferencialmente em títulos e elementos de destaque. </a:t>
            </a:r>
            <a:endParaRPr lang="pt-BR" sz="1800" dirty="0">
              <a:solidFill>
                <a:schemeClr val="bg1">
                  <a:lumMod val="50000"/>
                </a:schemeClr>
              </a:solidFill>
              <a:latin typeface="Myriad Pro" panose="020B0503030403020204" pitchFamily="34" charset="0"/>
            </a:endParaRPr>
          </a:p>
        </p:txBody>
      </p:sp>
      <p:pic>
        <p:nvPicPr>
          <p:cNvPr id="12" name="Imagem 11" descr="Logotipo, nome da empresa&#10;&#10;Descrição gerada automaticamente">
            <a:extLst>
              <a:ext uri="{FF2B5EF4-FFF2-40B4-BE49-F238E27FC236}">
                <a16:creationId xmlns:a16="http://schemas.microsoft.com/office/drawing/2014/main" xmlns="" id="{DE622883-5CD5-45CE-8598-43E64B85AB5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148" y="4953488"/>
            <a:ext cx="2551936" cy="685833"/>
          </a:xfrm>
          <a:prstGeom prst="rect">
            <a:avLst/>
          </a:prstGeom>
        </p:spPr>
      </p:pic>
      <p:sp>
        <p:nvSpPr>
          <p:cNvPr id="5" name="Retângulo 4"/>
          <p:cNvSpPr/>
          <p:nvPr/>
        </p:nvSpPr>
        <p:spPr>
          <a:xfrm>
            <a:off x="1" y="0"/>
            <a:ext cx="108136" cy="6858000"/>
          </a:xfrm>
          <a:prstGeom prst="rect">
            <a:avLst/>
          </a:prstGeom>
          <a:gradFill flip="none" rotWithShape="1">
            <a:gsLst>
              <a:gs pos="0">
                <a:srgbClr val="002753"/>
              </a:gs>
              <a:gs pos="100000">
                <a:srgbClr val="004A8E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90231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rime Control">
      <a:majorFont>
        <a:latin typeface="Bebas Neue"/>
        <a:ea typeface=""/>
        <a:cs typeface=""/>
      </a:majorFont>
      <a:minorFont>
        <a:latin typeface="Abel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>
        <a:noAutofit/>
      </a:bodyPr>
      <a:lstStyle>
        <a:defPPr marL="0" indent="0" algn="ctr">
          <a:lnSpc>
            <a:spcPct val="100000"/>
          </a:lnSpc>
          <a:spcBef>
            <a:spcPts val="0"/>
          </a:spcBef>
          <a:buFont typeface="Arial" panose="020B0604020202020204" pitchFamily="34" charset="0"/>
          <a:buNone/>
          <a:defRPr sz="1600" dirty="0">
            <a:solidFill>
              <a:schemeClr val="tx1">
                <a:lumMod val="65000"/>
                <a:lumOff val="35000"/>
              </a:schemeClr>
            </a:solidFill>
            <a:latin typeface="Abel" panose="02000506030000020004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TM04033923[[fn=Profundidade]]</Template>
  <TotalTime>9735</TotalTime>
  <Words>634</Words>
  <Application>Microsoft Office PowerPoint</Application>
  <PresentationFormat>Widescreen</PresentationFormat>
  <Paragraphs>91</Paragraphs>
  <Slides>17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17</vt:i4>
      </vt:variant>
    </vt:vector>
  </HeadingPairs>
  <TitlesOfParts>
    <vt:vector size="26" baseType="lpstr">
      <vt:lpstr>Abel</vt:lpstr>
      <vt:lpstr>Arial</vt:lpstr>
      <vt:lpstr>Bebas Neue Bold</vt:lpstr>
      <vt:lpstr>Bebas Neue Book</vt:lpstr>
      <vt:lpstr>Calibri</vt:lpstr>
      <vt:lpstr>Myriad Pro</vt:lpstr>
      <vt:lpstr>Myriad Pro Light SemiExt</vt:lpstr>
      <vt:lpstr>Titillium Web</vt:lpstr>
      <vt:lpstr>Tema do Office</vt:lpstr>
      <vt:lpstr>Brand guidelines</vt:lpstr>
      <vt:lpstr>Apresentação do PowerPoint</vt:lpstr>
      <vt:lpstr>Evolução da marca</vt:lpstr>
      <vt:lpstr>Elementos </vt:lpstr>
      <vt:lpstr>Margens </vt:lpstr>
      <vt:lpstr>Padrão de cores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Usos incorretos</vt:lpstr>
      <vt:lpstr>Aplicações</vt:lpstr>
      <vt:lpstr>Aplicações</vt:lpstr>
      <vt:lpstr>Dúvidas e aprovação de materiais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Prime Control</dc:title>
  <dc:creator>Daniel R. Bastreghi</dc:creator>
  <cp:lastModifiedBy>Daniel R. Bastreghi</cp:lastModifiedBy>
  <cp:revision>452</cp:revision>
  <dcterms:created xsi:type="dcterms:W3CDTF">2015-05-29T15:19:03Z</dcterms:created>
  <dcterms:modified xsi:type="dcterms:W3CDTF">2021-01-29T13:20:18Z</dcterms:modified>
</cp:coreProperties>
</file>